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4"/>
  </p:notesMasterIdLst>
  <p:sldIdLst>
    <p:sldId id="256" r:id="rId5"/>
    <p:sldId id="321" r:id="rId6"/>
    <p:sldId id="258" r:id="rId7"/>
    <p:sldId id="280" r:id="rId8"/>
    <p:sldId id="308" r:id="rId9"/>
    <p:sldId id="282" r:id="rId10"/>
    <p:sldId id="300" r:id="rId11"/>
    <p:sldId id="292" r:id="rId12"/>
    <p:sldId id="286" r:id="rId13"/>
    <p:sldId id="284" r:id="rId14"/>
    <p:sldId id="316" r:id="rId15"/>
    <p:sldId id="281" r:id="rId16"/>
    <p:sldId id="288" r:id="rId17"/>
    <p:sldId id="301" r:id="rId18"/>
    <p:sldId id="290" r:id="rId19"/>
    <p:sldId id="283" r:id="rId20"/>
    <p:sldId id="289" r:id="rId21"/>
    <p:sldId id="293" r:id="rId22"/>
    <p:sldId id="297" r:id="rId23"/>
    <p:sldId id="285" r:id="rId24"/>
    <p:sldId id="294" r:id="rId25"/>
    <p:sldId id="318" r:id="rId26"/>
    <p:sldId id="295" r:id="rId27"/>
    <p:sldId id="291" r:id="rId28"/>
    <p:sldId id="302" r:id="rId29"/>
    <p:sldId id="305" r:id="rId30"/>
    <p:sldId id="317" r:id="rId31"/>
    <p:sldId id="304" r:id="rId32"/>
    <p:sldId id="310" r:id="rId33"/>
    <p:sldId id="299" r:id="rId34"/>
    <p:sldId id="298" r:id="rId35"/>
    <p:sldId id="309" r:id="rId36"/>
    <p:sldId id="296" r:id="rId37"/>
    <p:sldId id="320" r:id="rId38"/>
    <p:sldId id="303" r:id="rId39"/>
    <p:sldId id="307" r:id="rId40"/>
    <p:sldId id="311" r:id="rId41"/>
    <p:sldId id="314" r:id="rId42"/>
    <p:sldId id="312" r:id="rId43"/>
    <p:sldId id="306" r:id="rId44"/>
    <p:sldId id="313" r:id="rId45"/>
    <p:sldId id="259" r:id="rId46"/>
    <p:sldId id="260" r:id="rId47"/>
    <p:sldId id="278"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Lst>
        </p14:section>
        <p14:section name="Presentation" id="{866A3E68-017F-4F94-A6C6-BFF303BC3121}">
          <p14:sldIdLst>
            <p14:sldId id="321"/>
            <p14:sldId id="258"/>
            <p14:sldId id="280"/>
            <p14:sldId id="308"/>
            <p14:sldId id="282"/>
            <p14:sldId id="300"/>
            <p14:sldId id="292"/>
            <p14:sldId id="286"/>
            <p14:sldId id="284"/>
            <p14:sldId id="316"/>
            <p14:sldId id="281"/>
            <p14:sldId id="288"/>
            <p14:sldId id="301"/>
            <p14:sldId id="290"/>
            <p14:sldId id="283"/>
            <p14:sldId id="289"/>
            <p14:sldId id="293"/>
            <p14:sldId id="297"/>
            <p14:sldId id="285"/>
            <p14:sldId id="294"/>
            <p14:sldId id="318"/>
            <p14:sldId id="295"/>
            <p14:sldId id="291"/>
            <p14:sldId id="302"/>
            <p14:sldId id="305"/>
            <p14:sldId id="317"/>
            <p14:sldId id="304"/>
            <p14:sldId id="310"/>
            <p14:sldId id="299"/>
            <p14:sldId id="298"/>
            <p14:sldId id="309"/>
            <p14:sldId id="296"/>
            <p14:sldId id="320"/>
            <p14:sldId id="303"/>
            <p14:sldId id="307"/>
            <p14:sldId id="311"/>
            <p14:sldId id="314"/>
            <p14:sldId id="312"/>
            <p14:sldId id="306"/>
            <p14:sldId id="313"/>
          </p14:sldIdLst>
        </p14:section>
        <p14:section name="Closing" id="{49CB15AC-FD56-4AAC-8B8A-68CF2CB85A39}">
          <p14:sldIdLst>
            <p14:sldId id="25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E7234-7D4B-4B75-B0FB-14EF47F18343}" v="122" dt="2020-06-30T13:34:20.166"/>
    <p1510:client id="{89D89620-5B02-43A7-B9CE-E216BA66520D}" v="177" dt="2020-06-30T04:16:35.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Chalfant" userId="50ec0e3f-3c8c-40d6-b729-b52deacaac3c" providerId="ADAL" clId="{56861D19-F5BE-4A69-B04A-182897B2C55C}"/>
    <pc:docChg chg="undo modMainMaster">
      <pc:chgData name="Justin Chalfant" userId="50ec0e3f-3c8c-40d6-b729-b52deacaac3c" providerId="ADAL" clId="{56861D19-F5BE-4A69-B04A-182897B2C55C}" dt="2020-06-26T16:00:15.632" v="6" actId="931"/>
      <pc:docMkLst>
        <pc:docMk/>
      </pc:docMkLst>
      <pc:sldMasterChg chg="modSldLayout">
        <pc:chgData name="Justin Chalfant" userId="50ec0e3f-3c8c-40d6-b729-b52deacaac3c" providerId="ADAL" clId="{56861D19-F5BE-4A69-B04A-182897B2C55C}" dt="2020-06-26T16:00:15.632" v="6" actId="931"/>
        <pc:sldMasterMkLst>
          <pc:docMk/>
          <pc:sldMasterMk cId="0" sldId="2147483648"/>
        </pc:sldMasterMkLst>
        <pc:sldLayoutChg chg="addSp delSp modSp mod">
          <pc:chgData name="Justin Chalfant" userId="50ec0e3f-3c8c-40d6-b729-b52deacaac3c" providerId="ADAL" clId="{56861D19-F5BE-4A69-B04A-182897B2C55C}" dt="2020-06-26T16:00:15.632" v="6" actId="931"/>
          <pc:sldLayoutMkLst>
            <pc:docMk/>
            <pc:sldMasterMk cId="0" sldId="2147483648"/>
            <pc:sldLayoutMk cId="0" sldId="2147483654"/>
          </pc:sldLayoutMkLst>
          <pc:picChg chg="add del mod">
            <ac:chgData name="Justin Chalfant" userId="50ec0e3f-3c8c-40d6-b729-b52deacaac3c" providerId="ADAL" clId="{56861D19-F5BE-4A69-B04A-182897B2C55C}" dt="2020-06-26T16:00:15.632" v="6" actId="931"/>
            <ac:picMkLst>
              <pc:docMk/>
              <pc:sldMasterMk cId="0" sldId="2147483648"/>
              <pc:sldLayoutMk cId="0" sldId="2147483654"/>
              <ac:picMk id="4" creationId="{12F957CE-C371-4294-8547-BA490494BD99}"/>
            </ac:picMkLst>
          </pc:picChg>
        </pc:sldLayoutChg>
        <pc:sldLayoutChg chg="addSp modSp setBg">
          <pc:chgData name="Justin Chalfant" userId="50ec0e3f-3c8c-40d6-b729-b52deacaac3c" providerId="ADAL" clId="{56861D19-F5BE-4A69-B04A-182897B2C55C}" dt="2020-06-26T16:00:02.445" v="1" actId="931"/>
          <pc:sldLayoutMkLst>
            <pc:docMk/>
            <pc:sldMasterMk cId="0" sldId="2147483648"/>
            <pc:sldLayoutMk cId="0" sldId="2147483655"/>
          </pc:sldLayoutMkLst>
          <pc:picChg chg="add mod">
            <ac:chgData name="Justin Chalfant" userId="50ec0e3f-3c8c-40d6-b729-b52deacaac3c" providerId="ADAL" clId="{56861D19-F5BE-4A69-B04A-182897B2C55C}" dt="2020-06-26T16:00:02.445" v="1" actId="931"/>
            <ac:picMkLst>
              <pc:docMk/>
              <pc:sldMasterMk cId="0" sldId="2147483648"/>
              <pc:sldLayoutMk cId="0" sldId="2147483655"/>
              <ac:picMk id="3" creationId="{6277EE0E-D015-495C-8F40-B6144B164F25}"/>
            </ac:picMkLst>
          </pc:picChg>
        </pc:sldLayoutChg>
      </pc:sldMasterChg>
    </pc:docChg>
  </pc:docChgLst>
  <pc:docChgLst>
    <pc:chgData name="Justin Chalfant" userId="50ec0e3f-3c8c-40d6-b729-b52deacaac3c" providerId="ADAL" clId="{7C8E7234-7D4B-4B75-B0FB-14EF47F18343}"/>
    <pc:docChg chg="undo custSel mod addSld delSld modSld sldOrd modSection modShowInfo">
      <pc:chgData name="Justin Chalfant" userId="50ec0e3f-3c8c-40d6-b729-b52deacaac3c" providerId="ADAL" clId="{7C8E7234-7D4B-4B75-B0FB-14EF47F18343}" dt="2020-06-30T13:34:25.586" v="1115" actId="2696"/>
      <pc:docMkLst>
        <pc:docMk/>
      </pc:docMkLst>
      <pc:sldChg chg="addSp delSp modSp mod">
        <pc:chgData name="Justin Chalfant" userId="50ec0e3f-3c8c-40d6-b729-b52deacaac3c" providerId="ADAL" clId="{7C8E7234-7D4B-4B75-B0FB-14EF47F18343}" dt="2020-06-27T00:11:20.478" v="824" actId="1076"/>
        <pc:sldMkLst>
          <pc:docMk/>
          <pc:sldMk cId="3595256070" sldId="256"/>
        </pc:sldMkLst>
        <pc:spChg chg="mod">
          <ac:chgData name="Justin Chalfant" userId="50ec0e3f-3c8c-40d6-b729-b52deacaac3c" providerId="ADAL" clId="{7C8E7234-7D4B-4B75-B0FB-14EF47F18343}" dt="2020-06-26T16:24:28.288" v="1" actId="207"/>
          <ac:spMkLst>
            <pc:docMk/>
            <pc:sldMk cId="3595256070" sldId="256"/>
            <ac:spMk id="4" creationId="{00000000-0000-0000-0000-000000000000}"/>
          </ac:spMkLst>
        </pc:spChg>
        <pc:spChg chg="add del mod">
          <ac:chgData name="Justin Chalfant" userId="50ec0e3f-3c8c-40d6-b729-b52deacaac3c" providerId="ADAL" clId="{7C8E7234-7D4B-4B75-B0FB-14EF47F18343}" dt="2020-06-26T21:58:19.316" v="819" actId="478"/>
          <ac:spMkLst>
            <pc:docMk/>
            <pc:sldMk cId="3595256070" sldId="256"/>
            <ac:spMk id="5" creationId="{4EE429DB-6FDB-4955-800C-B9D148C39F5C}"/>
          </ac:spMkLst>
        </pc:spChg>
        <pc:spChg chg="add del mod">
          <ac:chgData name="Justin Chalfant" userId="50ec0e3f-3c8c-40d6-b729-b52deacaac3c" providerId="ADAL" clId="{7C8E7234-7D4B-4B75-B0FB-14EF47F18343}" dt="2020-06-27T00:11:14.891" v="823" actId="478"/>
          <ac:spMkLst>
            <pc:docMk/>
            <pc:sldMk cId="3595256070" sldId="256"/>
            <ac:spMk id="5" creationId="{B04B3E1B-06A4-45D9-A08C-52526362C20B}"/>
          </ac:spMkLst>
        </pc:spChg>
        <pc:spChg chg="mod">
          <ac:chgData name="Justin Chalfant" userId="50ec0e3f-3c8c-40d6-b729-b52deacaac3c" providerId="ADAL" clId="{7C8E7234-7D4B-4B75-B0FB-14EF47F18343}" dt="2020-06-26T21:45:00.677" v="798" actId="20577"/>
          <ac:spMkLst>
            <pc:docMk/>
            <pc:sldMk cId="3595256070" sldId="256"/>
            <ac:spMk id="6" creationId="{00000000-0000-0000-0000-000000000000}"/>
          </ac:spMkLst>
        </pc:spChg>
        <pc:spChg chg="del">
          <ac:chgData name="Justin Chalfant" userId="50ec0e3f-3c8c-40d6-b729-b52deacaac3c" providerId="ADAL" clId="{7C8E7234-7D4B-4B75-B0FB-14EF47F18343}" dt="2020-06-26T21:58:15.759" v="816" actId="478"/>
          <ac:spMkLst>
            <pc:docMk/>
            <pc:sldMk cId="3595256070" sldId="256"/>
            <ac:spMk id="7" creationId="{00000000-0000-0000-0000-000000000000}"/>
          </ac:spMkLst>
        </pc:spChg>
        <pc:spChg chg="add mod">
          <ac:chgData name="Justin Chalfant" userId="50ec0e3f-3c8c-40d6-b729-b52deacaac3c" providerId="ADAL" clId="{7C8E7234-7D4B-4B75-B0FB-14EF47F18343}" dt="2020-06-27T00:11:20.478" v="824" actId="1076"/>
          <ac:spMkLst>
            <pc:docMk/>
            <pc:sldMk cId="3595256070" sldId="256"/>
            <ac:spMk id="8" creationId="{5060A9F1-63F0-4726-BD12-D207BCFD9733}"/>
          </ac:spMkLst>
        </pc:spChg>
        <pc:spChg chg="add del mod">
          <ac:chgData name="Justin Chalfant" userId="50ec0e3f-3c8c-40d6-b729-b52deacaac3c" providerId="ADAL" clId="{7C8E7234-7D4B-4B75-B0FB-14EF47F18343}" dt="2020-06-26T21:58:17.715" v="818"/>
          <ac:spMkLst>
            <pc:docMk/>
            <pc:sldMk cId="3595256070" sldId="256"/>
            <ac:spMk id="8" creationId="{87A197E6-A8F4-4E47-B3A4-D8FA9EA0982A}"/>
          </ac:spMkLst>
        </pc:spChg>
        <pc:spChg chg="add del mod">
          <ac:chgData name="Justin Chalfant" userId="50ec0e3f-3c8c-40d6-b729-b52deacaac3c" providerId="ADAL" clId="{7C8E7234-7D4B-4B75-B0FB-14EF47F18343}" dt="2020-06-27T00:11:12.464" v="821" actId="478"/>
          <ac:spMkLst>
            <pc:docMk/>
            <pc:sldMk cId="3595256070" sldId="256"/>
            <ac:spMk id="9" creationId="{CA72E495-0F3B-4DDD-818F-9B2FFA46C0CD}"/>
          </ac:spMkLst>
        </pc:spChg>
      </pc:sldChg>
      <pc:sldChg chg="addSp delSp modSp add del mod ord modClrScheme modShow chgLayout">
        <pc:chgData name="Justin Chalfant" userId="50ec0e3f-3c8c-40d6-b729-b52deacaac3c" providerId="ADAL" clId="{7C8E7234-7D4B-4B75-B0FB-14EF47F18343}" dt="2020-06-26T21:45:26.236" v="801"/>
        <pc:sldMkLst>
          <pc:docMk/>
          <pc:sldMk cId="2333710554" sldId="258"/>
        </pc:sldMkLst>
        <pc:spChg chg="add mod">
          <ac:chgData name="Justin Chalfant" userId="50ec0e3f-3c8c-40d6-b729-b52deacaac3c" providerId="ADAL" clId="{7C8E7234-7D4B-4B75-B0FB-14EF47F18343}" dt="2020-06-26T16:42:01.560" v="118" actId="255"/>
          <ac:spMkLst>
            <pc:docMk/>
            <pc:sldMk cId="2333710554" sldId="258"/>
            <ac:spMk id="9" creationId="{73F9F865-DCB6-4A86-B72F-F9153BF68856}"/>
          </ac:spMkLst>
        </pc:spChg>
        <pc:spChg chg="mod">
          <ac:chgData name="Justin Chalfant" userId="50ec0e3f-3c8c-40d6-b729-b52deacaac3c" providerId="ADAL" clId="{7C8E7234-7D4B-4B75-B0FB-14EF47F18343}" dt="2020-06-26T16:36:52.160" v="109" actId="26606"/>
          <ac:spMkLst>
            <pc:docMk/>
            <pc:sldMk cId="2333710554" sldId="258"/>
            <ac:spMk id="12" creationId="{00000000-0000-0000-0000-000000000000}"/>
          </ac:spMkLst>
        </pc:spChg>
        <pc:spChg chg="del mod">
          <ac:chgData name="Justin Chalfant" userId="50ec0e3f-3c8c-40d6-b729-b52deacaac3c" providerId="ADAL" clId="{7C8E7234-7D4B-4B75-B0FB-14EF47F18343}" dt="2020-06-26T16:26:59.499" v="83"/>
          <ac:spMkLst>
            <pc:docMk/>
            <pc:sldMk cId="2333710554" sldId="258"/>
            <ac:spMk id="13" creationId="{00000000-0000-0000-0000-000000000000}"/>
          </ac:spMkLst>
        </pc:spChg>
        <pc:picChg chg="add del mod">
          <ac:chgData name="Justin Chalfant" userId="50ec0e3f-3c8c-40d6-b729-b52deacaac3c" providerId="ADAL" clId="{7C8E7234-7D4B-4B75-B0FB-14EF47F18343}" dt="2020-06-26T16:31:57.076" v="92"/>
          <ac:picMkLst>
            <pc:docMk/>
            <pc:sldMk cId="2333710554" sldId="258"/>
            <ac:picMk id="3" creationId="{4C8B2289-0DE1-4B73-95E5-9385466BF0C1}"/>
          </ac:picMkLst>
        </pc:picChg>
        <pc:picChg chg="add del mod">
          <ac:chgData name="Justin Chalfant" userId="50ec0e3f-3c8c-40d6-b729-b52deacaac3c" providerId="ADAL" clId="{7C8E7234-7D4B-4B75-B0FB-14EF47F18343}" dt="2020-06-26T16:29:12.693" v="87" actId="478"/>
          <ac:picMkLst>
            <pc:docMk/>
            <pc:sldMk cId="2333710554" sldId="258"/>
            <ac:picMk id="4" creationId="{1AA0E8B7-971A-4451-B0B2-DB543B3DB889}"/>
          </ac:picMkLst>
        </pc:picChg>
        <pc:picChg chg="add del mod">
          <ac:chgData name="Justin Chalfant" userId="50ec0e3f-3c8c-40d6-b729-b52deacaac3c" providerId="ADAL" clId="{7C8E7234-7D4B-4B75-B0FB-14EF47F18343}" dt="2020-06-26T16:33:04.547" v="100" actId="478"/>
          <ac:picMkLst>
            <pc:docMk/>
            <pc:sldMk cId="2333710554" sldId="258"/>
            <ac:picMk id="6" creationId="{25F44683-A204-417E-93BF-E615A6095D49}"/>
          </ac:picMkLst>
        </pc:picChg>
        <pc:picChg chg="add del mod">
          <ac:chgData name="Justin Chalfant" userId="50ec0e3f-3c8c-40d6-b729-b52deacaac3c" providerId="ADAL" clId="{7C8E7234-7D4B-4B75-B0FB-14EF47F18343}" dt="2020-06-26T16:33:26.555" v="102" actId="478"/>
          <ac:picMkLst>
            <pc:docMk/>
            <pc:sldMk cId="2333710554" sldId="258"/>
            <ac:picMk id="8" creationId="{B09DCB71-7C14-490C-B0A7-0F744C7F7AF7}"/>
          </ac:picMkLst>
        </pc:picChg>
        <pc:picChg chg="add mod">
          <ac:chgData name="Justin Chalfant" userId="50ec0e3f-3c8c-40d6-b729-b52deacaac3c" providerId="ADAL" clId="{7C8E7234-7D4B-4B75-B0FB-14EF47F18343}" dt="2020-06-26T16:38:09.438" v="117" actId="1076"/>
          <ac:picMkLst>
            <pc:docMk/>
            <pc:sldMk cId="2333710554" sldId="258"/>
            <ac:picMk id="10" creationId="{6B607A33-6644-4620-B491-19719EE7C4FC}"/>
          </ac:picMkLst>
        </pc:picChg>
        <pc:picChg chg="add del">
          <ac:chgData name="Justin Chalfant" userId="50ec0e3f-3c8c-40d6-b729-b52deacaac3c" providerId="ADAL" clId="{7C8E7234-7D4B-4B75-B0FB-14EF47F18343}" dt="2020-06-26T16:29:10.999" v="86"/>
          <ac:picMkLst>
            <pc:docMk/>
            <pc:sldMk cId="2333710554" sldId="258"/>
            <ac:picMk id="1026" creationId="{AA6CC3FE-F9E8-47FD-BC29-EFADFABCDA65}"/>
          </ac:picMkLst>
        </pc:picChg>
      </pc:sldChg>
      <pc:sldChg chg="modSp del mod">
        <pc:chgData name="Justin Chalfant" userId="50ec0e3f-3c8c-40d6-b729-b52deacaac3c" providerId="ADAL" clId="{7C8E7234-7D4B-4B75-B0FB-14EF47F18343}" dt="2020-06-26T21:45:03.728" v="799" actId="2696"/>
        <pc:sldMkLst>
          <pc:docMk/>
          <pc:sldMk cId="2988893112" sldId="279"/>
        </pc:sldMkLst>
        <pc:spChg chg="mod">
          <ac:chgData name="Justin Chalfant" userId="50ec0e3f-3c8c-40d6-b729-b52deacaac3c" providerId="ADAL" clId="{7C8E7234-7D4B-4B75-B0FB-14EF47F18343}" dt="2020-06-26T21:44:39.996" v="794" actId="20577"/>
          <ac:spMkLst>
            <pc:docMk/>
            <pc:sldMk cId="2988893112" sldId="279"/>
            <ac:spMk id="2" creationId="{011D2A0E-C70E-4CCD-B76C-E790DE9EA3B0}"/>
          </ac:spMkLst>
        </pc:spChg>
        <pc:spChg chg="mod">
          <ac:chgData name="Justin Chalfant" userId="50ec0e3f-3c8c-40d6-b729-b52deacaac3c" providerId="ADAL" clId="{7C8E7234-7D4B-4B75-B0FB-14EF47F18343}" dt="2020-06-26T21:41:33.495" v="790" actId="20577"/>
          <ac:spMkLst>
            <pc:docMk/>
            <pc:sldMk cId="2988893112" sldId="279"/>
            <ac:spMk id="7" creationId="{D0F1A5DA-9F0D-42D1-98D6-E4E870EC9A17}"/>
          </ac:spMkLst>
        </pc:spChg>
      </pc:sldChg>
      <pc:sldChg chg="addSp delSp modSp add mod ord">
        <pc:chgData name="Justin Chalfant" userId="50ec0e3f-3c8c-40d6-b729-b52deacaac3c" providerId="ADAL" clId="{7C8E7234-7D4B-4B75-B0FB-14EF47F18343}" dt="2020-06-29T18:49:34.019" v="1098" actId="6549"/>
        <pc:sldMkLst>
          <pc:docMk/>
          <pc:sldMk cId="2845923172" sldId="280"/>
        </pc:sldMkLst>
        <pc:spChg chg="add mod">
          <ac:chgData name="Justin Chalfant" userId="50ec0e3f-3c8c-40d6-b729-b52deacaac3c" providerId="ADAL" clId="{7C8E7234-7D4B-4B75-B0FB-14EF47F18343}" dt="2020-06-29T18:49:34.019" v="1098" actId="6549"/>
          <ac:spMkLst>
            <pc:docMk/>
            <pc:sldMk cId="2845923172" sldId="280"/>
            <ac:spMk id="7" creationId="{0E3E63DE-5873-4D2B-AE8A-11DF34564A75}"/>
          </ac:spMkLst>
        </pc:spChg>
        <pc:spChg chg="mod">
          <ac:chgData name="Justin Chalfant" userId="50ec0e3f-3c8c-40d6-b729-b52deacaac3c" providerId="ADAL" clId="{7C8E7234-7D4B-4B75-B0FB-14EF47F18343}" dt="2020-06-26T17:33:10.813" v="483" actId="20577"/>
          <ac:spMkLst>
            <pc:docMk/>
            <pc:sldMk cId="2845923172" sldId="280"/>
            <ac:spMk id="9" creationId="{73F9F865-DCB6-4A86-B72F-F9153BF68856}"/>
          </ac:spMkLst>
        </pc:spChg>
        <pc:picChg chg="add mod">
          <ac:chgData name="Justin Chalfant" userId="50ec0e3f-3c8c-40d6-b729-b52deacaac3c" providerId="ADAL" clId="{7C8E7234-7D4B-4B75-B0FB-14EF47F18343}" dt="2020-06-26T17:33:23.653" v="496" actId="1036"/>
          <ac:picMkLst>
            <pc:docMk/>
            <pc:sldMk cId="2845923172" sldId="280"/>
            <ac:picMk id="2" creationId="{1A3C9EED-F170-4FD8-9EDF-239B397FEBDE}"/>
          </ac:picMkLst>
        </pc:picChg>
        <pc:picChg chg="del">
          <ac:chgData name="Justin Chalfant" userId="50ec0e3f-3c8c-40d6-b729-b52deacaac3c" providerId="ADAL" clId="{7C8E7234-7D4B-4B75-B0FB-14EF47F18343}" dt="2020-06-26T16:42:20.189" v="139" actId="478"/>
          <ac:picMkLst>
            <pc:docMk/>
            <pc:sldMk cId="2845923172" sldId="280"/>
            <ac:picMk id="10" creationId="{6B607A33-6644-4620-B491-19719EE7C4FC}"/>
          </ac:picMkLst>
        </pc:picChg>
      </pc:sldChg>
      <pc:sldChg chg="addSp modSp add del mod modClrScheme chgLayout">
        <pc:chgData name="Justin Chalfant" userId="50ec0e3f-3c8c-40d6-b729-b52deacaac3c" providerId="ADAL" clId="{7C8E7234-7D4B-4B75-B0FB-14EF47F18343}" dt="2020-06-26T16:36:35.289" v="105" actId="47"/>
        <pc:sldMkLst>
          <pc:docMk/>
          <pc:sldMk cId="2876368048" sldId="280"/>
        </pc:sldMkLst>
        <pc:spChg chg="mod">
          <ac:chgData name="Justin Chalfant" userId="50ec0e3f-3c8c-40d6-b729-b52deacaac3c" providerId="ADAL" clId="{7C8E7234-7D4B-4B75-B0FB-14EF47F18343}" dt="2020-06-26T16:36:30.092" v="104" actId="26606"/>
          <ac:spMkLst>
            <pc:docMk/>
            <pc:sldMk cId="2876368048" sldId="280"/>
            <ac:spMk id="12" creationId="{00000000-0000-0000-0000-000000000000}"/>
          </ac:spMkLst>
        </pc:spChg>
        <pc:spChg chg="add mod">
          <ac:chgData name="Justin Chalfant" userId="50ec0e3f-3c8c-40d6-b729-b52deacaac3c" providerId="ADAL" clId="{7C8E7234-7D4B-4B75-B0FB-14EF47F18343}" dt="2020-06-26T16:36:30.092" v="104" actId="26606"/>
          <ac:spMkLst>
            <pc:docMk/>
            <pc:sldMk cId="2876368048" sldId="280"/>
            <ac:spMk id="17" creationId="{B3D0CD3C-990F-4CCC-834E-E6742936B7D4}"/>
          </ac:spMkLst>
        </pc:spChg>
        <pc:spChg chg="add mod">
          <ac:chgData name="Justin Chalfant" userId="50ec0e3f-3c8c-40d6-b729-b52deacaac3c" providerId="ADAL" clId="{7C8E7234-7D4B-4B75-B0FB-14EF47F18343}" dt="2020-06-26T16:36:30.092" v="104" actId="26606"/>
          <ac:spMkLst>
            <pc:docMk/>
            <pc:sldMk cId="2876368048" sldId="280"/>
            <ac:spMk id="19" creationId="{D56ED47E-4CA8-4B93-AFB1-5B2498DF814A}"/>
          </ac:spMkLst>
        </pc:spChg>
      </pc:sldChg>
      <pc:sldChg chg="addSp modSp add mod ord">
        <pc:chgData name="Justin Chalfant" userId="50ec0e3f-3c8c-40d6-b729-b52deacaac3c" providerId="ADAL" clId="{7C8E7234-7D4B-4B75-B0FB-14EF47F18343}" dt="2020-06-26T21:46:23.107" v="809"/>
        <pc:sldMkLst>
          <pc:docMk/>
          <pc:sldMk cId="4120363191" sldId="281"/>
        </pc:sldMkLst>
        <pc:spChg chg="mod">
          <ac:chgData name="Justin Chalfant" userId="50ec0e3f-3c8c-40d6-b729-b52deacaac3c" providerId="ADAL" clId="{7C8E7234-7D4B-4B75-B0FB-14EF47F18343}" dt="2020-06-26T16:58:41.710" v="185" actId="33524"/>
          <ac:spMkLst>
            <pc:docMk/>
            <pc:sldMk cId="4120363191" sldId="281"/>
            <ac:spMk id="9" creationId="{73F9F865-DCB6-4A86-B72F-F9153BF68856}"/>
          </ac:spMkLst>
        </pc:spChg>
        <pc:picChg chg="add mod">
          <ac:chgData name="Justin Chalfant" userId="50ec0e3f-3c8c-40d6-b729-b52deacaac3c" providerId="ADAL" clId="{7C8E7234-7D4B-4B75-B0FB-14EF47F18343}" dt="2020-06-26T16:58:00.558" v="157" actId="1076"/>
          <ac:picMkLst>
            <pc:docMk/>
            <pc:sldMk cId="4120363191" sldId="281"/>
            <ac:picMk id="2" creationId="{A3EE48CA-3363-4BD7-A973-F99A0CE8399B}"/>
          </ac:picMkLst>
        </pc:picChg>
      </pc:sldChg>
      <pc:sldChg chg="addSp delSp modSp add mod">
        <pc:chgData name="Justin Chalfant" userId="50ec0e3f-3c8c-40d6-b729-b52deacaac3c" providerId="ADAL" clId="{7C8E7234-7D4B-4B75-B0FB-14EF47F18343}" dt="2020-06-29T18:45:46.097" v="1058" actId="1076"/>
        <pc:sldMkLst>
          <pc:docMk/>
          <pc:sldMk cId="3897923289" sldId="282"/>
        </pc:sldMkLst>
        <pc:spChg chg="add mod">
          <ac:chgData name="Justin Chalfant" userId="50ec0e3f-3c8c-40d6-b729-b52deacaac3c" providerId="ADAL" clId="{7C8E7234-7D4B-4B75-B0FB-14EF47F18343}" dt="2020-06-29T18:44:51.163" v="1050" actId="1076"/>
          <ac:spMkLst>
            <pc:docMk/>
            <pc:sldMk cId="3897923289" sldId="282"/>
            <ac:spMk id="6" creationId="{393F4C11-0D58-41B3-A02E-C20D6C70A857}"/>
          </ac:spMkLst>
        </pc:spChg>
        <pc:spChg chg="add del">
          <ac:chgData name="Justin Chalfant" userId="50ec0e3f-3c8c-40d6-b729-b52deacaac3c" providerId="ADAL" clId="{7C8E7234-7D4B-4B75-B0FB-14EF47F18343}" dt="2020-06-29T14:10:20.525" v="834" actId="22"/>
          <ac:spMkLst>
            <pc:docMk/>
            <pc:sldMk cId="3897923289" sldId="282"/>
            <ac:spMk id="7" creationId="{7208D75B-A2E2-46FC-AF7A-7D9F27AF17AD}"/>
          </ac:spMkLst>
        </pc:spChg>
        <pc:spChg chg="add mod">
          <ac:chgData name="Justin Chalfant" userId="50ec0e3f-3c8c-40d6-b729-b52deacaac3c" providerId="ADAL" clId="{7C8E7234-7D4B-4B75-B0FB-14EF47F18343}" dt="2020-06-29T18:44:39.660" v="1049" actId="403"/>
          <ac:spMkLst>
            <pc:docMk/>
            <pc:sldMk cId="3897923289" sldId="282"/>
            <ac:spMk id="8" creationId="{54068F0E-B5A2-43A4-B17B-7B6F9286992E}"/>
          </ac:spMkLst>
        </pc:spChg>
        <pc:spChg chg="mod">
          <ac:chgData name="Justin Chalfant" userId="50ec0e3f-3c8c-40d6-b729-b52deacaac3c" providerId="ADAL" clId="{7C8E7234-7D4B-4B75-B0FB-14EF47F18343}" dt="2020-06-29T18:45:46.097" v="1058" actId="1076"/>
          <ac:spMkLst>
            <pc:docMk/>
            <pc:sldMk cId="3897923289" sldId="282"/>
            <ac:spMk id="9" creationId="{73F9F865-DCB6-4A86-B72F-F9153BF68856}"/>
          </ac:spMkLst>
        </pc:spChg>
        <pc:spChg chg="add mod">
          <ac:chgData name="Justin Chalfant" userId="50ec0e3f-3c8c-40d6-b729-b52deacaac3c" providerId="ADAL" clId="{7C8E7234-7D4B-4B75-B0FB-14EF47F18343}" dt="2020-06-29T18:44:15.998" v="1041"/>
          <ac:spMkLst>
            <pc:docMk/>
            <pc:sldMk cId="3897923289" sldId="282"/>
            <ac:spMk id="10" creationId="{9CBC114A-7A17-464B-B299-695B84743ABF}"/>
          </ac:spMkLst>
        </pc:spChg>
        <pc:picChg chg="add mod">
          <ac:chgData name="Justin Chalfant" userId="50ec0e3f-3c8c-40d6-b729-b52deacaac3c" providerId="ADAL" clId="{7C8E7234-7D4B-4B75-B0FB-14EF47F18343}" dt="2020-06-29T18:45:18.794" v="1054" actId="1076"/>
          <ac:picMkLst>
            <pc:docMk/>
            <pc:sldMk cId="3897923289" sldId="282"/>
            <ac:picMk id="2" creationId="{FCC57983-4FE4-465E-9E45-0E0DC09F7C9D}"/>
          </ac:picMkLst>
        </pc:picChg>
        <pc:picChg chg="add mod">
          <ac:chgData name="Justin Chalfant" userId="50ec0e3f-3c8c-40d6-b729-b52deacaac3c" providerId="ADAL" clId="{7C8E7234-7D4B-4B75-B0FB-14EF47F18343}" dt="2020-06-29T18:45:27.106" v="1057" actId="14100"/>
          <ac:picMkLst>
            <pc:docMk/>
            <pc:sldMk cId="3897923289" sldId="282"/>
            <ac:picMk id="4" creationId="{1D24FCAC-50F7-4AB4-B02F-A351A79362B8}"/>
          </ac:picMkLst>
        </pc:picChg>
      </pc:sldChg>
      <pc:sldChg chg="addSp modSp add mod ord">
        <pc:chgData name="Justin Chalfant" userId="50ec0e3f-3c8c-40d6-b729-b52deacaac3c" providerId="ADAL" clId="{7C8E7234-7D4B-4B75-B0FB-14EF47F18343}" dt="2020-06-26T21:45:37.339" v="805"/>
        <pc:sldMkLst>
          <pc:docMk/>
          <pc:sldMk cId="3535842368" sldId="283"/>
        </pc:sldMkLst>
        <pc:spChg chg="mod">
          <ac:chgData name="Justin Chalfant" userId="50ec0e3f-3c8c-40d6-b729-b52deacaac3c" providerId="ADAL" clId="{7C8E7234-7D4B-4B75-B0FB-14EF47F18343}" dt="2020-06-26T17:03:19.771" v="192"/>
          <ac:spMkLst>
            <pc:docMk/>
            <pc:sldMk cId="3535842368" sldId="283"/>
            <ac:spMk id="9" creationId="{73F9F865-DCB6-4A86-B72F-F9153BF68856}"/>
          </ac:spMkLst>
        </pc:spChg>
        <pc:picChg chg="add mod">
          <ac:chgData name="Justin Chalfant" userId="50ec0e3f-3c8c-40d6-b729-b52deacaac3c" providerId="ADAL" clId="{7C8E7234-7D4B-4B75-B0FB-14EF47F18343}" dt="2020-06-26T17:03:49.194" v="194" actId="1076"/>
          <ac:picMkLst>
            <pc:docMk/>
            <pc:sldMk cId="3535842368" sldId="283"/>
            <ac:picMk id="2" creationId="{75096E9B-E828-46FA-80CE-D6CB9CE8629E}"/>
          </ac:picMkLst>
        </pc:picChg>
      </pc:sldChg>
      <pc:sldChg chg="addSp modSp add mod ord">
        <pc:chgData name="Justin Chalfant" userId="50ec0e3f-3c8c-40d6-b729-b52deacaac3c" providerId="ADAL" clId="{7C8E7234-7D4B-4B75-B0FB-14EF47F18343}" dt="2020-06-26T21:46:30.436" v="811"/>
        <pc:sldMkLst>
          <pc:docMk/>
          <pc:sldMk cId="1811330731" sldId="284"/>
        </pc:sldMkLst>
        <pc:spChg chg="mod">
          <ac:chgData name="Justin Chalfant" userId="50ec0e3f-3c8c-40d6-b729-b52deacaac3c" providerId="ADAL" clId="{7C8E7234-7D4B-4B75-B0FB-14EF47F18343}" dt="2020-06-26T17:08:25.775" v="238"/>
          <ac:spMkLst>
            <pc:docMk/>
            <pc:sldMk cId="1811330731" sldId="284"/>
            <ac:spMk id="9" creationId="{73F9F865-DCB6-4A86-B72F-F9153BF68856}"/>
          </ac:spMkLst>
        </pc:spChg>
        <pc:picChg chg="add mod">
          <ac:chgData name="Justin Chalfant" userId="50ec0e3f-3c8c-40d6-b729-b52deacaac3c" providerId="ADAL" clId="{7C8E7234-7D4B-4B75-B0FB-14EF47F18343}" dt="2020-06-26T17:08:44.530" v="240" actId="1076"/>
          <ac:picMkLst>
            <pc:docMk/>
            <pc:sldMk cId="1811330731" sldId="284"/>
            <ac:picMk id="2" creationId="{3CE7CA62-8C08-4F29-8989-FC0DAC48B6D3}"/>
          </ac:picMkLst>
        </pc:picChg>
      </pc:sldChg>
      <pc:sldChg chg="modSp add mod ord">
        <pc:chgData name="Justin Chalfant" userId="50ec0e3f-3c8c-40d6-b729-b52deacaac3c" providerId="ADAL" clId="{7C8E7234-7D4B-4B75-B0FB-14EF47F18343}" dt="2020-06-29T18:34:44.724" v="986"/>
        <pc:sldMkLst>
          <pc:docMk/>
          <pc:sldMk cId="3246596389" sldId="285"/>
        </pc:sldMkLst>
        <pc:spChg chg="mod">
          <ac:chgData name="Justin Chalfant" userId="50ec0e3f-3c8c-40d6-b729-b52deacaac3c" providerId="ADAL" clId="{7C8E7234-7D4B-4B75-B0FB-14EF47F18343}" dt="2020-06-26T17:07:28.773" v="233" actId="20577"/>
          <ac:spMkLst>
            <pc:docMk/>
            <pc:sldMk cId="3246596389" sldId="285"/>
            <ac:spMk id="9" creationId="{73F9F865-DCB6-4A86-B72F-F9153BF68856}"/>
          </ac:spMkLst>
        </pc:spChg>
      </pc:sldChg>
      <pc:sldChg chg="addSp delSp modSp add mod">
        <pc:chgData name="Justin Chalfant" userId="50ec0e3f-3c8c-40d6-b729-b52deacaac3c" providerId="ADAL" clId="{7C8E7234-7D4B-4B75-B0FB-14EF47F18343}" dt="2020-06-26T19:51:54.785" v="732" actId="1076"/>
        <pc:sldMkLst>
          <pc:docMk/>
          <pc:sldMk cId="1125743288" sldId="286"/>
        </pc:sldMkLst>
        <pc:spChg chg="add mod">
          <ac:chgData name="Justin Chalfant" userId="50ec0e3f-3c8c-40d6-b729-b52deacaac3c" providerId="ADAL" clId="{7C8E7234-7D4B-4B75-B0FB-14EF47F18343}" dt="2020-06-26T19:51:54.785" v="732" actId="1076"/>
          <ac:spMkLst>
            <pc:docMk/>
            <pc:sldMk cId="1125743288" sldId="286"/>
            <ac:spMk id="6" creationId="{16FAAEB3-AB3D-4308-908B-6F500A21ECA7}"/>
          </ac:spMkLst>
        </pc:spChg>
        <pc:spChg chg="del mod">
          <ac:chgData name="Justin Chalfant" userId="50ec0e3f-3c8c-40d6-b729-b52deacaac3c" providerId="ADAL" clId="{7C8E7234-7D4B-4B75-B0FB-14EF47F18343}" dt="2020-06-26T17:04:46.135" v="198" actId="478"/>
          <ac:spMkLst>
            <pc:docMk/>
            <pc:sldMk cId="1125743288" sldId="286"/>
            <ac:spMk id="9" creationId="{73F9F865-DCB6-4A86-B72F-F9153BF68856}"/>
          </ac:spMkLst>
        </pc:spChg>
        <pc:spChg chg="add mod">
          <ac:chgData name="Justin Chalfant" userId="50ec0e3f-3c8c-40d6-b729-b52deacaac3c" providerId="ADAL" clId="{7C8E7234-7D4B-4B75-B0FB-14EF47F18343}" dt="2020-06-26T19:51:45.965" v="730" actId="1076"/>
          <ac:spMkLst>
            <pc:docMk/>
            <pc:sldMk cId="1125743288" sldId="286"/>
            <ac:spMk id="10" creationId="{8761050F-A61D-43ED-8A19-F2CBA0D74F3F}"/>
          </ac:spMkLst>
        </pc:spChg>
        <pc:picChg chg="add mod">
          <ac:chgData name="Justin Chalfant" userId="50ec0e3f-3c8c-40d6-b729-b52deacaac3c" providerId="ADAL" clId="{7C8E7234-7D4B-4B75-B0FB-14EF47F18343}" dt="2020-06-26T17:04:47.653" v="199" actId="1076"/>
          <ac:picMkLst>
            <pc:docMk/>
            <pc:sldMk cId="1125743288" sldId="286"/>
            <ac:picMk id="2" creationId="{DE1213B3-A3BF-43FE-ABCF-DEB6592F555B}"/>
          </ac:picMkLst>
        </pc:picChg>
        <pc:picChg chg="add mod">
          <ac:chgData name="Justin Chalfant" userId="50ec0e3f-3c8c-40d6-b729-b52deacaac3c" providerId="ADAL" clId="{7C8E7234-7D4B-4B75-B0FB-14EF47F18343}" dt="2020-06-26T19:51:48.341" v="731" actId="1076"/>
          <ac:picMkLst>
            <pc:docMk/>
            <pc:sldMk cId="1125743288" sldId="286"/>
            <ac:picMk id="4" creationId="{90A920C0-F248-400A-A1EA-DFCF3456C7FA}"/>
          </ac:picMkLst>
        </pc:picChg>
      </pc:sldChg>
      <pc:sldChg chg="addSp modSp add del mod">
        <pc:chgData name="Justin Chalfant" userId="50ec0e3f-3c8c-40d6-b729-b52deacaac3c" providerId="ADAL" clId="{7C8E7234-7D4B-4B75-B0FB-14EF47F18343}" dt="2020-06-26T17:14:08.427" v="301" actId="2696"/>
        <pc:sldMkLst>
          <pc:docMk/>
          <pc:sldMk cId="2883069478" sldId="287"/>
        </pc:sldMkLst>
        <pc:spChg chg="mod">
          <ac:chgData name="Justin Chalfant" userId="50ec0e3f-3c8c-40d6-b729-b52deacaac3c" providerId="ADAL" clId="{7C8E7234-7D4B-4B75-B0FB-14EF47F18343}" dt="2020-06-26T17:12:59.218" v="297"/>
          <ac:spMkLst>
            <pc:docMk/>
            <pc:sldMk cId="2883069478" sldId="287"/>
            <ac:spMk id="9" creationId="{73F9F865-DCB6-4A86-B72F-F9153BF68856}"/>
          </ac:spMkLst>
        </pc:spChg>
        <pc:picChg chg="add mod">
          <ac:chgData name="Justin Chalfant" userId="50ec0e3f-3c8c-40d6-b729-b52deacaac3c" providerId="ADAL" clId="{7C8E7234-7D4B-4B75-B0FB-14EF47F18343}" dt="2020-06-26T17:13:32.888" v="299" actId="1076"/>
          <ac:picMkLst>
            <pc:docMk/>
            <pc:sldMk cId="2883069478" sldId="287"/>
            <ac:picMk id="2" creationId="{3ED44770-C73E-4DA5-B369-79A6999D4360}"/>
          </ac:picMkLst>
        </pc:picChg>
      </pc:sldChg>
      <pc:sldChg chg="addSp modSp add mod">
        <pc:chgData name="Justin Chalfant" userId="50ec0e3f-3c8c-40d6-b729-b52deacaac3c" providerId="ADAL" clId="{7C8E7234-7D4B-4B75-B0FB-14EF47F18343}" dt="2020-06-26T17:11:43.595" v="292" actId="20577"/>
        <pc:sldMkLst>
          <pc:docMk/>
          <pc:sldMk cId="2502181348" sldId="288"/>
        </pc:sldMkLst>
        <pc:spChg chg="mod">
          <ac:chgData name="Justin Chalfant" userId="50ec0e3f-3c8c-40d6-b729-b52deacaac3c" providerId="ADAL" clId="{7C8E7234-7D4B-4B75-B0FB-14EF47F18343}" dt="2020-06-26T17:11:43.595" v="292" actId="20577"/>
          <ac:spMkLst>
            <pc:docMk/>
            <pc:sldMk cId="2502181348" sldId="288"/>
            <ac:spMk id="9" creationId="{73F9F865-DCB6-4A86-B72F-F9153BF68856}"/>
          </ac:spMkLst>
        </pc:spChg>
        <pc:picChg chg="add mod">
          <ac:chgData name="Justin Chalfant" userId="50ec0e3f-3c8c-40d6-b729-b52deacaac3c" providerId="ADAL" clId="{7C8E7234-7D4B-4B75-B0FB-14EF47F18343}" dt="2020-06-26T17:10:43.097" v="267" actId="1076"/>
          <ac:picMkLst>
            <pc:docMk/>
            <pc:sldMk cId="2502181348" sldId="288"/>
            <ac:picMk id="2" creationId="{AAF54973-9AAE-44BB-8296-184F58994B7B}"/>
          </ac:picMkLst>
        </pc:picChg>
      </pc:sldChg>
      <pc:sldChg chg="add ord">
        <pc:chgData name="Justin Chalfant" userId="50ec0e3f-3c8c-40d6-b729-b52deacaac3c" providerId="ADAL" clId="{7C8E7234-7D4B-4B75-B0FB-14EF47F18343}" dt="2020-06-26T19:34:57.639" v="680"/>
        <pc:sldMkLst>
          <pc:docMk/>
          <pc:sldMk cId="230558069" sldId="289"/>
        </pc:sldMkLst>
      </pc:sldChg>
      <pc:sldChg chg="addSp delSp modSp add mod">
        <pc:chgData name="Justin Chalfant" userId="50ec0e3f-3c8c-40d6-b729-b52deacaac3c" providerId="ADAL" clId="{7C8E7234-7D4B-4B75-B0FB-14EF47F18343}" dt="2020-06-26T17:16:13.553" v="352" actId="1076"/>
        <pc:sldMkLst>
          <pc:docMk/>
          <pc:sldMk cId="3503023170" sldId="290"/>
        </pc:sldMkLst>
        <pc:spChg chg="mod">
          <ac:chgData name="Justin Chalfant" userId="50ec0e3f-3c8c-40d6-b729-b52deacaac3c" providerId="ADAL" clId="{7C8E7234-7D4B-4B75-B0FB-14EF47F18343}" dt="2020-06-26T17:16:08.056" v="350" actId="20577"/>
          <ac:spMkLst>
            <pc:docMk/>
            <pc:sldMk cId="3503023170" sldId="290"/>
            <ac:spMk id="9" creationId="{73F9F865-DCB6-4A86-B72F-F9153BF68856}"/>
          </ac:spMkLst>
        </pc:spChg>
        <pc:picChg chg="del">
          <ac:chgData name="Justin Chalfant" userId="50ec0e3f-3c8c-40d6-b729-b52deacaac3c" providerId="ADAL" clId="{7C8E7234-7D4B-4B75-B0FB-14EF47F18343}" dt="2020-06-26T17:14:15.952" v="303" actId="478"/>
          <ac:picMkLst>
            <pc:docMk/>
            <pc:sldMk cId="3503023170" sldId="290"/>
            <ac:picMk id="2" creationId="{3ED44770-C73E-4DA5-B369-79A6999D4360}"/>
          </ac:picMkLst>
        </pc:picChg>
        <pc:picChg chg="add mod">
          <ac:chgData name="Justin Chalfant" userId="50ec0e3f-3c8c-40d6-b729-b52deacaac3c" providerId="ADAL" clId="{7C8E7234-7D4B-4B75-B0FB-14EF47F18343}" dt="2020-06-26T17:15:10.246" v="320" actId="1076"/>
          <ac:picMkLst>
            <pc:docMk/>
            <pc:sldMk cId="3503023170" sldId="290"/>
            <ac:picMk id="3" creationId="{2E035BB6-44FB-4C55-9BD4-010A8888A648}"/>
          </ac:picMkLst>
        </pc:picChg>
        <pc:picChg chg="add mod">
          <ac:chgData name="Justin Chalfant" userId="50ec0e3f-3c8c-40d6-b729-b52deacaac3c" providerId="ADAL" clId="{7C8E7234-7D4B-4B75-B0FB-14EF47F18343}" dt="2020-06-26T17:16:13.553" v="352" actId="1076"/>
          <ac:picMkLst>
            <pc:docMk/>
            <pc:sldMk cId="3503023170" sldId="290"/>
            <ac:picMk id="4" creationId="{CE330754-C474-488F-BFF2-BD1A88926F9C}"/>
          </ac:picMkLst>
        </pc:picChg>
      </pc:sldChg>
      <pc:sldChg chg="addSp delSp modSp add mod">
        <pc:chgData name="Justin Chalfant" userId="50ec0e3f-3c8c-40d6-b729-b52deacaac3c" providerId="ADAL" clId="{7C8E7234-7D4B-4B75-B0FB-14EF47F18343}" dt="2020-06-29T18:38:09.441" v="1000" actId="22"/>
        <pc:sldMkLst>
          <pc:docMk/>
          <pc:sldMk cId="3919423997" sldId="291"/>
        </pc:sldMkLst>
        <pc:spChg chg="add del mod">
          <ac:chgData name="Justin Chalfant" userId="50ec0e3f-3c8c-40d6-b729-b52deacaac3c" providerId="ADAL" clId="{7C8E7234-7D4B-4B75-B0FB-14EF47F18343}" dt="2020-06-29T18:38:09.441" v="1000" actId="22"/>
          <ac:spMkLst>
            <pc:docMk/>
            <pc:sldMk cId="3919423997" sldId="291"/>
            <ac:spMk id="6" creationId="{3D7736A9-38BA-4ED5-89C7-7048145A0844}"/>
          </ac:spMkLst>
        </pc:spChg>
        <pc:spChg chg="mod">
          <ac:chgData name="Justin Chalfant" userId="50ec0e3f-3c8c-40d6-b729-b52deacaac3c" providerId="ADAL" clId="{7C8E7234-7D4B-4B75-B0FB-14EF47F18343}" dt="2020-06-26T17:42:37.664" v="558" actId="20577"/>
          <ac:spMkLst>
            <pc:docMk/>
            <pc:sldMk cId="3919423997" sldId="291"/>
            <ac:spMk id="9" creationId="{73F9F865-DCB6-4A86-B72F-F9153BF68856}"/>
          </ac:spMkLst>
        </pc:spChg>
        <pc:picChg chg="add mod">
          <ac:chgData name="Justin Chalfant" userId="50ec0e3f-3c8c-40d6-b729-b52deacaac3c" providerId="ADAL" clId="{7C8E7234-7D4B-4B75-B0FB-14EF47F18343}" dt="2020-06-26T17:42:04.405" v="548" actId="14100"/>
          <ac:picMkLst>
            <pc:docMk/>
            <pc:sldMk cId="3919423997" sldId="291"/>
            <ac:picMk id="2" creationId="{385F457F-C24C-414C-B1BD-C950ABDBB233}"/>
          </ac:picMkLst>
        </pc:picChg>
      </pc:sldChg>
      <pc:sldChg chg="addSp modSp add mod ord">
        <pc:chgData name="Justin Chalfant" userId="50ec0e3f-3c8c-40d6-b729-b52deacaac3c" providerId="ADAL" clId="{7C8E7234-7D4B-4B75-B0FB-14EF47F18343}" dt="2020-06-26T17:18:17.143" v="418"/>
        <pc:sldMkLst>
          <pc:docMk/>
          <pc:sldMk cId="2507811373" sldId="292"/>
        </pc:sldMkLst>
        <pc:spChg chg="mod">
          <ac:chgData name="Justin Chalfant" userId="50ec0e3f-3c8c-40d6-b729-b52deacaac3c" providerId="ADAL" clId="{7C8E7234-7D4B-4B75-B0FB-14EF47F18343}" dt="2020-06-26T17:18:07.502" v="412" actId="20577"/>
          <ac:spMkLst>
            <pc:docMk/>
            <pc:sldMk cId="2507811373" sldId="292"/>
            <ac:spMk id="9" creationId="{73F9F865-DCB6-4A86-B72F-F9153BF68856}"/>
          </ac:spMkLst>
        </pc:spChg>
        <pc:picChg chg="add mod">
          <ac:chgData name="Justin Chalfant" userId="50ec0e3f-3c8c-40d6-b729-b52deacaac3c" providerId="ADAL" clId="{7C8E7234-7D4B-4B75-B0FB-14EF47F18343}" dt="2020-06-26T17:17:19.177" v="356" actId="1076"/>
          <ac:picMkLst>
            <pc:docMk/>
            <pc:sldMk cId="2507811373" sldId="292"/>
            <ac:picMk id="2" creationId="{A6DB2307-EF64-47DA-A9F6-0A34987570D3}"/>
          </ac:picMkLst>
        </pc:picChg>
      </pc:sldChg>
      <pc:sldChg chg="addSp delSp modSp add mod modAnim">
        <pc:chgData name="Justin Chalfant" userId="50ec0e3f-3c8c-40d6-b729-b52deacaac3c" providerId="ADAL" clId="{7C8E7234-7D4B-4B75-B0FB-14EF47F18343}" dt="2020-06-26T17:23:56.854" v="440"/>
        <pc:sldMkLst>
          <pc:docMk/>
          <pc:sldMk cId="3711905424" sldId="293"/>
        </pc:sldMkLst>
        <pc:spChg chg="mod">
          <ac:chgData name="Justin Chalfant" userId="50ec0e3f-3c8c-40d6-b729-b52deacaac3c" providerId="ADAL" clId="{7C8E7234-7D4B-4B75-B0FB-14EF47F18343}" dt="2020-06-26T17:21:11.722" v="424" actId="207"/>
          <ac:spMkLst>
            <pc:docMk/>
            <pc:sldMk cId="3711905424" sldId="293"/>
            <ac:spMk id="9" creationId="{73F9F865-DCB6-4A86-B72F-F9153BF68856}"/>
          </ac:spMkLst>
        </pc:spChg>
        <pc:picChg chg="add mod">
          <ac:chgData name="Justin Chalfant" userId="50ec0e3f-3c8c-40d6-b729-b52deacaac3c" providerId="ADAL" clId="{7C8E7234-7D4B-4B75-B0FB-14EF47F18343}" dt="2020-06-26T17:23:35.441" v="435" actId="1076"/>
          <ac:picMkLst>
            <pc:docMk/>
            <pc:sldMk cId="3711905424" sldId="293"/>
            <ac:picMk id="2" creationId="{205D55D0-09CB-49DF-9F9D-08E3AFF95ED7}"/>
          </ac:picMkLst>
        </pc:picChg>
        <pc:picChg chg="add del mod">
          <ac:chgData name="Justin Chalfant" userId="50ec0e3f-3c8c-40d6-b729-b52deacaac3c" providerId="ADAL" clId="{7C8E7234-7D4B-4B75-B0FB-14EF47F18343}" dt="2020-06-26T17:22:34.971" v="433" actId="478"/>
          <ac:picMkLst>
            <pc:docMk/>
            <pc:sldMk cId="3711905424" sldId="293"/>
            <ac:picMk id="3" creationId="{5CEB689B-5AF2-41FA-80B5-4D6C18BFE75D}"/>
          </ac:picMkLst>
        </pc:picChg>
        <pc:picChg chg="add mod">
          <ac:chgData name="Justin Chalfant" userId="50ec0e3f-3c8c-40d6-b729-b52deacaac3c" providerId="ADAL" clId="{7C8E7234-7D4B-4B75-B0FB-14EF47F18343}" dt="2020-06-26T17:23:54.297" v="439" actId="1076"/>
          <ac:picMkLst>
            <pc:docMk/>
            <pc:sldMk cId="3711905424" sldId="293"/>
            <ac:picMk id="4" creationId="{F5BB4F3A-1B24-4741-8B0E-EA09CE15465C}"/>
          </ac:picMkLst>
        </pc:picChg>
      </pc:sldChg>
      <pc:sldChg chg="addSp modSp add mod">
        <pc:chgData name="Justin Chalfant" userId="50ec0e3f-3c8c-40d6-b729-b52deacaac3c" providerId="ADAL" clId="{7C8E7234-7D4B-4B75-B0FB-14EF47F18343}" dt="2020-06-26T17:28:42.423" v="448" actId="20577"/>
        <pc:sldMkLst>
          <pc:docMk/>
          <pc:sldMk cId="554954756" sldId="294"/>
        </pc:sldMkLst>
        <pc:spChg chg="add mod">
          <ac:chgData name="Justin Chalfant" userId="50ec0e3f-3c8c-40d6-b729-b52deacaac3c" providerId="ADAL" clId="{7C8E7234-7D4B-4B75-B0FB-14EF47F18343}" dt="2020-06-26T17:26:21.399" v="447" actId="1076"/>
          <ac:spMkLst>
            <pc:docMk/>
            <pc:sldMk cId="554954756" sldId="294"/>
            <ac:spMk id="6" creationId="{5A8C7E4B-AF79-46FC-A90A-A000524A6E2E}"/>
          </ac:spMkLst>
        </pc:spChg>
        <pc:spChg chg="mod">
          <ac:chgData name="Justin Chalfant" userId="50ec0e3f-3c8c-40d6-b729-b52deacaac3c" providerId="ADAL" clId="{7C8E7234-7D4B-4B75-B0FB-14EF47F18343}" dt="2020-06-26T17:28:42.423" v="448" actId="20577"/>
          <ac:spMkLst>
            <pc:docMk/>
            <pc:sldMk cId="554954756" sldId="294"/>
            <ac:spMk id="9" creationId="{73F9F865-DCB6-4A86-B72F-F9153BF68856}"/>
          </ac:spMkLst>
        </pc:spChg>
        <pc:picChg chg="add mod">
          <ac:chgData name="Justin Chalfant" userId="50ec0e3f-3c8c-40d6-b729-b52deacaac3c" providerId="ADAL" clId="{7C8E7234-7D4B-4B75-B0FB-14EF47F18343}" dt="2020-06-26T17:25:32.724" v="445" actId="1076"/>
          <ac:picMkLst>
            <pc:docMk/>
            <pc:sldMk cId="554954756" sldId="294"/>
            <ac:picMk id="2" creationId="{C2DA850E-09AE-4154-BBD7-C841EC7A61F2}"/>
          </ac:picMkLst>
        </pc:picChg>
      </pc:sldChg>
      <pc:sldChg chg="addSp delSp modSp add mod">
        <pc:chgData name="Justin Chalfant" userId="50ec0e3f-3c8c-40d6-b729-b52deacaac3c" providerId="ADAL" clId="{7C8E7234-7D4B-4B75-B0FB-14EF47F18343}" dt="2020-06-29T14:24:30.221" v="973"/>
        <pc:sldMkLst>
          <pc:docMk/>
          <pc:sldMk cId="940212863" sldId="295"/>
        </pc:sldMkLst>
        <pc:spChg chg="add del mod">
          <ac:chgData name="Justin Chalfant" userId="50ec0e3f-3c8c-40d6-b729-b52deacaac3c" providerId="ADAL" clId="{7C8E7234-7D4B-4B75-B0FB-14EF47F18343}" dt="2020-06-26T17:36:58.034" v="506" actId="478"/>
          <ac:spMkLst>
            <pc:docMk/>
            <pc:sldMk cId="940212863" sldId="295"/>
            <ac:spMk id="6" creationId="{67F90DE1-369F-404F-8766-4FA3D0BF99CC}"/>
          </ac:spMkLst>
        </pc:spChg>
        <pc:spChg chg="add del mod">
          <ac:chgData name="Justin Chalfant" userId="50ec0e3f-3c8c-40d6-b729-b52deacaac3c" providerId="ADAL" clId="{7C8E7234-7D4B-4B75-B0FB-14EF47F18343}" dt="2020-06-29T14:23:41.652" v="958" actId="478"/>
          <ac:spMkLst>
            <pc:docMk/>
            <pc:sldMk cId="940212863" sldId="295"/>
            <ac:spMk id="8" creationId="{35CCED2B-ADEF-47FF-8611-5EB7E8E9D610}"/>
          </ac:spMkLst>
        </pc:spChg>
        <pc:spChg chg="mod">
          <ac:chgData name="Justin Chalfant" userId="50ec0e3f-3c8c-40d6-b729-b52deacaac3c" providerId="ADAL" clId="{7C8E7234-7D4B-4B75-B0FB-14EF47F18343}" dt="2020-06-29T14:24:30.221" v="973"/>
          <ac:spMkLst>
            <pc:docMk/>
            <pc:sldMk cId="940212863" sldId="295"/>
            <ac:spMk id="9" creationId="{73F9F865-DCB6-4A86-B72F-F9153BF68856}"/>
          </ac:spMkLst>
        </pc:spChg>
        <pc:spChg chg="add del mod">
          <ac:chgData name="Justin Chalfant" userId="50ec0e3f-3c8c-40d6-b729-b52deacaac3c" providerId="ADAL" clId="{7C8E7234-7D4B-4B75-B0FB-14EF47F18343}" dt="2020-06-29T14:23:39.803" v="957" actId="478"/>
          <ac:spMkLst>
            <pc:docMk/>
            <pc:sldMk cId="940212863" sldId="295"/>
            <ac:spMk id="10" creationId="{39E0B0EF-3DBE-446A-8CF1-34AD7BED3622}"/>
          </ac:spMkLst>
        </pc:spChg>
        <pc:spChg chg="add mod">
          <ac:chgData name="Justin Chalfant" userId="50ec0e3f-3c8c-40d6-b729-b52deacaac3c" providerId="ADAL" clId="{7C8E7234-7D4B-4B75-B0FB-14EF47F18343}" dt="2020-06-29T14:24:09.342" v="968" actId="403"/>
          <ac:spMkLst>
            <pc:docMk/>
            <pc:sldMk cId="940212863" sldId="295"/>
            <ac:spMk id="11" creationId="{2004FBD7-88B3-499C-BCA7-A50A2000E47D}"/>
          </ac:spMkLst>
        </pc:spChg>
        <pc:picChg chg="add mod">
          <ac:chgData name="Justin Chalfant" userId="50ec0e3f-3c8c-40d6-b729-b52deacaac3c" providerId="ADAL" clId="{7C8E7234-7D4B-4B75-B0FB-14EF47F18343}" dt="2020-06-26T17:34:52.654" v="501" actId="1076"/>
          <ac:picMkLst>
            <pc:docMk/>
            <pc:sldMk cId="940212863" sldId="295"/>
            <ac:picMk id="2" creationId="{03FC8CF0-24AB-46EF-A19C-97E2E163817F}"/>
          </ac:picMkLst>
        </pc:picChg>
      </pc:sldChg>
      <pc:sldChg chg="addSp modSp add mod ord">
        <pc:chgData name="Justin Chalfant" userId="50ec0e3f-3c8c-40d6-b729-b52deacaac3c" providerId="ADAL" clId="{7C8E7234-7D4B-4B75-B0FB-14EF47F18343}" dt="2020-06-26T19:30:24.336" v="651" actId="1076"/>
        <pc:sldMkLst>
          <pc:docMk/>
          <pc:sldMk cId="896506325" sldId="296"/>
        </pc:sldMkLst>
        <pc:spChg chg="mod">
          <ac:chgData name="Justin Chalfant" userId="50ec0e3f-3c8c-40d6-b729-b52deacaac3c" providerId="ADAL" clId="{7C8E7234-7D4B-4B75-B0FB-14EF47F18343}" dt="2020-06-26T19:30:04.535" v="649" actId="403"/>
          <ac:spMkLst>
            <pc:docMk/>
            <pc:sldMk cId="896506325" sldId="296"/>
            <ac:spMk id="9" creationId="{73F9F865-DCB6-4A86-B72F-F9153BF68856}"/>
          </ac:spMkLst>
        </pc:spChg>
        <pc:picChg chg="add mod">
          <ac:chgData name="Justin Chalfant" userId="50ec0e3f-3c8c-40d6-b729-b52deacaac3c" providerId="ADAL" clId="{7C8E7234-7D4B-4B75-B0FB-14EF47F18343}" dt="2020-06-26T19:30:24.336" v="651" actId="1076"/>
          <ac:picMkLst>
            <pc:docMk/>
            <pc:sldMk cId="896506325" sldId="296"/>
            <ac:picMk id="2" creationId="{A1924496-2930-4A3A-9069-C792477DF227}"/>
          </ac:picMkLst>
        </pc:picChg>
      </pc:sldChg>
      <pc:sldChg chg="addSp delSp modSp add mod ord">
        <pc:chgData name="Justin Chalfant" userId="50ec0e3f-3c8c-40d6-b729-b52deacaac3c" providerId="ADAL" clId="{7C8E7234-7D4B-4B75-B0FB-14EF47F18343}" dt="2020-06-26T19:26:35.424" v="635" actId="22"/>
        <pc:sldMkLst>
          <pc:docMk/>
          <pc:sldMk cId="1266753027" sldId="297"/>
        </pc:sldMkLst>
        <pc:spChg chg="add mod">
          <ac:chgData name="Justin Chalfant" userId="50ec0e3f-3c8c-40d6-b729-b52deacaac3c" providerId="ADAL" clId="{7C8E7234-7D4B-4B75-B0FB-14EF47F18343}" dt="2020-06-26T19:25:03.945" v="627"/>
          <ac:spMkLst>
            <pc:docMk/>
            <pc:sldMk cId="1266753027" sldId="297"/>
            <ac:spMk id="6" creationId="{EEE1D936-5EC5-4BE4-A3DB-DE9D13B60E4C}"/>
          </ac:spMkLst>
        </pc:spChg>
        <pc:spChg chg="add mod">
          <ac:chgData name="Justin Chalfant" userId="50ec0e3f-3c8c-40d6-b729-b52deacaac3c" providerId="ADAL" clId="{7C8E7234-7D4B-4B75-B0FB-14EF47F18343}" dt="2020-06-26T19:24:02.064" v="624" actId="14100"/>
          <ac:spMkLst>
            <pc:docMk/>
            <pc:sldMk cId="1266753027" sldId="297"/>
            <ac:spMk id="8" creationId="{6281113E-5E9C-4D46-954D-3B4373F8C5DA}"/>
          </ac:spMkLst>
        </pc:spChg>
        <pc:spChg chg="mod">
          <ac:chgData name="Justin Chalfant" userId="50ec0e3f-3c8c-40d6-b729-b52deacaac3c" providerId="ADAL" clId="{7C8E7234-7D4B-4B75-B0FB-14EF47F18343}" dt="2020-06-26T19:22:07.547" v="614" actId="20577"/>
          <ac:spMkLst>
            <pc:docMk/>
            <pc:sldMk cId="1266753027" sldId="297"/>
            <ac:spMk id="9" creationId="{73F9F865-DCB6-4A86-B72F-F9153BF68856}"/>
          </ac:spMkLst>
        </pc:spChg>
        <pc:spChg chg="add mod">
          <ac:chgData name="Justin Chalfant" userId="50ec0e3f-3c8c-40d6-b729-b52deacaac3c" providerId="ADAL" clId="{7C8E7234-7D4B-4B75-B0FB-14EF47F18343}" dt="2020-06-26T19:25:11.131" v="629" actId="1076"/>
          <ac:spMkLst>
            <pc:docMk/>
            <pc:sldMk cId="1266753027" sldId="297"/>
            <ac:spMk id="10" creationId="{197EAB0A-C9C6-4FF8-A3C7-753C15E66C55}"/>
          </ac:spMkLst>
        </pc:spChg>
        <pc:spChg chg="add del">
          <ac:chgData name="Justin Chalfant" userId="50ec0e3f-3c8c-40d6-b729-b52deacaac3c" providerId="ADAL" clId="{7C8E7234-7D4B-4B75-B0FB-14EF47F18343}" dt="2020-06-26T19:26:35.424" v="635" actId="22"/>
          <ac:spMkLst>
            <pc:docMk/>
            <pc:sldMk cId="1266753027" sldId="297"/>
            <ac:spMk id="13" creationId="{A6477254-F032-4FFB-8BBD-2348717BEDC9}"/>
          </ac:spMkLst>
        </pc:spChg>
        <pc:picChg chg="add mod">
          <ac:chgData name="Justin Chalfant" userId="50ec0e3f-3c8c-40d6-b729-b52deacaac3c" providerId="ADAL" clId="{7C8E7234-7D4B-4B75-B0FB-14EF47F18343}" dt="2020-06-26T19:22:35.528" v="616" actId="1076"/>
          <ac:picMkLst>
            <pc:docMk/>
            <pc:sldMk cId="1266753027" sldId="297"/>
            <ac:picMk id="2" creationId="{5DD336A9-DA40-4A51-9FB2-AD52B6974AA1}"/>
          </ac:picMkLst>
        </pc:picChg>
      </pc:sldChg>
      <pc:sldChg chg="addSp modSp add mod ord">
        <pc:chgData name="Justin Chalfant" userId="50ec0e3f-3c8c-40d6-b729-b52deacaac3c" providerId="ADAL" clId="{7C8E7234-7D4B-4B75-B0FB-14EF47F18343}" dt="2020-06-26T17:49:28.515" v="609"/>
        <pc:sldMkLst>
          <pc:docMk/>
          <pc:sldMk cId="3190127273" sldId="298"/>
        </pc:sldMkLst>
        <pc:spChg chg="mod">
          <ac:chgData name="Justin Chalfant" userId="50ec0e3f-3c8c-40d6-b729-b52deacaac3c" providerId="ADAL" clId="{7C8E7234-7D4B-4B75-B0FB-14EF47F18343}" dt="2020-06-26T17:49:23.779" v="607" actId="20577"/>
          <ac:spMkLst>
            <pc:docMk/>
            <pc:sldMk cId="3190127273" sldId="298"/>
            <ac:spMk id="9" creationId="{73F9F865-DCB6-4A86-B72F-F9153BF68856}"/>
          </ac:spMkLst>
        </pc:spChg>
        <pc:picChg chg="add mod">
          <ac:chgData name="Justin Chalfant" userId="50ec0e3f-3c8c-40d6-b729-b52deacaac3c" providerId="ADAL" clId="{7C8E7234-7D4B-4B75-B0FB-14EF47F18343}" dt="2020-06-26T17:49:04.632" v="600" actId="14100"/>
          <ac:picMkLst>
            <pc:docMk/>
            <pc:sldMk cId="3190127273" sldId="298"/>
            <ac:picMk id="2" creationId="{95CAC071-9342-4C5B-9AAB-88C54FF2B7D3}"/>
          </ac:picMkLst>
        </pc:picChg>
      </pc:sldChg>
      <pc:sldChg chg="modSp add mod ord">
        <pc:chgData name="Justin Chalfant" userId="50ec0e3f-3c8c-40d6-b729-b52deacaac3c" providerId="ADAL" clId="{7C8E7234-7D4B-4B75-B0FB-14EF47F18343}" dt="2020-06-26T21:46:57.430" v="815"/>
        <pc:sldMkLst>
          <pc:docMk/>
          <pc:sldMk cId="3511591233" sldId="299"/>
        </pc:sldMkLst>
        <pc:spChg chg="mod">
          <ac:chgData name="Justin Chalfant" userId="50ec0e3f-3c8c-40d6-b729-b52deacaac3c" providerId="ADAL" clId="{7C8E7234-7D4B-4B75-B0FB-14EF47F18343}" dt="2020-06-26T17:46:58.764" v="592" actId="20577"/>
          <ac:spMkLst>
            <pc:docMk/>
            <pc:sldMk cId="3511591233" sldId="299"/>
            <ac:spMk id="9" creationId="{73F9F865-DCB6-4A86-B72F-F9153BF68856}"/>
          </ac:spMkLst>
        </pc:spChg>
      </pc:sldChg>
      <pc:sldChg chg="addSp modSp add mod ord">
        <pc:chgData name="Justin Chalfant" userId="50ec0e3f-3c8c-40d6-b729-b52deacaac3c" providerId="ADAL" clId="{7C8E7234-7D4B-4B75-B0FB-14EF47F18343}" dt="2020-06-29T18:41:04.319" v="1027" actId="20577"/>
        <pc:sldMkLst>
          <pc:docMk/>
          <pc:sldMk cId="814751095" sldId="300"/>
        </pc:sldMkLst>
        <pc:spChg chg="add mod">
          <ac:chgData name="Justin Chalfant" userId="50ec0e3f-3c8c-40d6-b729-b52deacaac3c" providerId="ADAL" clId="{7C8E7234-7D4B-4B75-B0FB-14EF47F18343}" dt="2020-06-29T18:41:04.319" v="1027" actId="20577"/>
          <ac:spMkLst>
            <pc:docMk/>
            <pc:sldMk cId="814751095" sldId="300"/>
            <ac:spMk id="6" creationId="{C1CDA601-DBB6-4A1B-BC30-FA58F4087FE6}"/>
          </ac:spMkLst>
        </pc:spChg>
        <pc:spChg chg="mod">
          <ac:chgData name="Justin Chalfant" userId="50ec0e3f-3c8c-40d6-b729-b52deacaac3c" providerId="ADAL" clId="{7C8E7234-7D4B-4B75-B0FB-14EF47F18343}" dt="2020-06-29T18:40:57.903" v="1025" actId="20577"/>
          <ac:spMkLst>
            <pc:docMk/>
            <pc:sldMk cId="814751095" sldId="300"/>
            <ac:spMk id="9" creationId="{73F9F865-DCB6-4A86-B72F-F9153BF68856}"/>
          </ac:spMkLst>
        </pc:spChg>
        <pc:picChg chg="add mod">
          <ac:chgData name="Justin Chalfant" userId="50ec0e3f-3c8c-40d6-b729-b52deacaac3c" providerId="ADAL" clId="{7C8E7234-7D4B-4B75-B0FB-14EF47F18343}" dt="2020-06-26T21:30:57.559" v="744" actId="14100"/>
          <ac:picMkLst>
            <pc:docMk/>
            <pc:sldMk cId="814751095" sldId="300"/>
            <ac:picMk id="2" creationId="{BDE415D5-77C1-499E-84C7-0CB5B1B94D31}"/>
          </ac:picMkLst>
        </pc:picChg>
      </pc:sldChg>
      <pc:sldChg chg="addSp modSp add mod ord">
        <pc:chgData name="Justin Chalfant" userId="50ec0e3f-3c8c-40d6-b729-b52deacaac3c" providerId="ADAL" clId="{7C8E7234-7D4B-4B75-B0FB-14EF47F18343}" dt="2020-06-26T19:34:55.823" v="678"/>
        <pc:sldMkLst>
          <pc:docMk/>
          <pc:sldMk cId="2220960906" sldId="301"/>
        </pc:sldMkLst>
        <pc:spChg chg="add mod">
          <ac:chgData name="Justin Chalfant" userId="50ec0e3f-3c8c-40d6-b729-b52deacaac3c" providerId="ADAL" clId="{7C8E7234-7D4B-4B75-B0FB-14EF47F18343}" dt="2020-06-26T19:31:36.140" v="668" actId="14100"/>
          <ac:spMkLst>
            <pc:docMk/>
            <pc:sldMk cId="2220960906" sldId="301"/>
            <ac:spMk id="6" creationId="{533836A3-282C-4F6A-A2AA-B27D16443BB7}"/>
          </ac:spMkLst>
        </pc:spChg>
        <pc:spChg chg="mod">
          <ac:chgData name="Justin Chalfant" userId="50ec0e3f-3c8c-40d6-b729-b52deacaac3c" providerId="ADAL" clId="{7C8E7234-7D4B-4B75-B0FB-14EF47F18343}" dt="2020-06-26T19:32:31.076" v="670" actId="20577"/>
          <ac:spMkLst>
            <pc:docMk/>
            <pc:sldMk cId="2220960906" sldId="301"/>
            <ac:spMk id="9" creationId="{73F9F865-DCB6-4A86-B72F-F9153BF68856}"/>
          </ac:spMkLst>
        </pc:spChg>
        <pc:picChg chg="add mod">
          <ac:chgData name="Justin Chalfant" userId="50ec0e3f-3c8c-40d6-b729-b52deacaac3c" providerId="ADAL" clId="{7C8E7234-7D4B-4B75-B0FB-14EF47F18343}" dt="2020-06-26T19:31:17.747" v="665" actId="1076"/>
          <ac:picMkLst>
            <pc:docMk/>
            <pc:sldMk cId="2220960906" sldId="301"/>
            <ac:picMk id="2" creationId="{02C93EDF-235C-4726-B0C7-2D66AC106AF6}"/>
          </ac:picMkLst>
        </pc:picChg>
      </pc:sldChg>
      <pc:sldChg chg="addSp modSp add mod ord">
        <pc:chgData name="Justin Chalfant" userId="50ec0e3f-3c8c-40d6-b729-b52deacaac3c" providerId="ADAL" clId="{7C8E7234-7D4B-4B75-B0FB-14EF47F18343}" dt="2020-06-26T19:36:45.863" v="697"/>
        <pc:sldMkLst>
          <pc:docMk/>
          <pc:sldMk cId="2062030761" sldId="302"/>
        </pc:sldMkLst>
        <pc:spChg chg="mod">
          <ac:chgData name="Justin Chalfant" userId="50ec0e3f-3c8c-40d6-b729-b52deacaac3c" providerId="ADAL" clId="{7C8E7234-7D4B-4B75-B0FB-14EF47F18343}" dt="2020-06-26T19:36:00.227" v="693" actId="20577"/>
          <ac:spMkLst>
            <pc:docMk/>
            <pc:sldMk cId="2062030761" sldId="302"/>
            <ac:spMk id="9" creationId="{73F9F865-DCB6-4A86-B72F-F9153BF68856}"/>
          </ac:spMkLst>
        </pc:spChg>
        <pc:picChg chg="add mod">
          <ac:chgData name="Justin Chalfant" userId="50ec0e3f-3c8c-40d6-b729-b52deacaac3c" providerId="ADAL" clId="{7C8E7234-7D4B-4B75-B0FB-14EF47F18343}" dt="2020-06-26T19:36:24.097" v="695" actId="1076"/>
          <ac:picMkLst>
            <pc:docMk/>
            <pc:sldMk cId="2062030761" sldId="302"/>
            <ac:picMk id="2" creationId="{8FE30947-3994-460F-819A-4A7F9EFE02A3}"/>
          </ac:picMkLst>
        </pc:picChg>
      </pc:sldChg>
      <pc:sldChg chg="addSp modSp add mod">
        <pc:chgData name="Justin Chalfant" userId="50ec0e3f-3c8c-40d6-b729-b52deacaac3c" providerId="ADAL" clId="{7C8E7234-7D4B-4B75-B0FB-14EF47F18343}" dt="2020-06-26T19:39:05.861" v="711" actId="14100"/>
        <pc:sldMkLst>
          <pc:docMk/>
          <pc:sldMk cId="1934532050" sldId="303"/>
        </pc:sldMkLst>
        <pc:spChg chg="mod">
          <ac:chgData name="Justin Chalfant" userId="50ec0e3f-3c8c-40d6-b729-b52deacaac3c" providerId="ADAL" clId="{7C8E7234-7D4B-4B75-B0FB-14EF47F18343}" dt="2020-06-26T19:38:27.907" v="707" actId="20577"/>
          <ac:spMkLst>
            <pc:docMk/>
            <pc:sldMk cId="1934532050" sldId="303"/>
            <ac:spMk id="9" creationId="{73F9F865-DCB6-4A86-B72F-F9153BF68856}"/>
          </ac:spMkLst>
        </pc:spChg>
        <pc:picChg chg="add mod">
          <ac:chgData name="Justin Chalfant" userId="50ec0e3f-3c8c-40d6-b729-b52deacaac3c" providerId="ADAL" clId="{7C8E7234-7D4B-4B75-B0FB-14EF47F18343}" dt="2020-06-26T19:39:05.861" v="711" actId="14100"/>
          <ac:picMkLst>
            <pc:docMk/>
            <pc:sldMk cId="1934532050" sldId="303"/>
            <ac:picMk id="2" creationId="{57BF2317-12A0-4F9F-A55A-B2FDB46FB775}"/>
          </ac:picMkLst>
        </pc:picChg>
      </pc:sldChg>
      <pc:sldChg chg="addSp modSp add mod ord">
        <pc:chgData name="Justin Chalfant" userId="50ec0e3f-3c8c-40d6-b729-b52deacaac3c" providerId="ADAL" clId="{7C8E7234-7D4B-4B75-B0FB-14EF47F18343}" dt="2020-06-26T21:32:02.700" v="754"/>
        <pc:sldMkLst>
          <pc:docMk/>
          <pc:sldMk cId="3970596798" sldId="304"/>
        </pc:sldMkLst>
        <pc:spChg chg="mod">
          <ac:chgData name="Justin Chalfant" userId="50ec0e3f-3c8c-40d6-b729-b52deacaac3c" providerId="ADAL" clId="{7C8E7234-7D4B-4B75-B0FB-14EF47F18343}" dt="2020-06-26T21:31:31.773" v="748" actId="20577"/>
          <ac:spMkLst>
            <pc:docMk/>
            <pc:sldMk cId="3970596798" sldId="304"/>
            <ac:spMk id="9" creationId="{73F9F865-DCB6-4A86-B72F-F9153BF68856}"/>
          </ac:spMkLst>
        </pc:spChg>
        <pc:picChg chg="add mod">
          <ac:chgData name="Justin Chalfant" userId="50ec0e3f-3c8c-40d6-b729-b52deacaac3c" providerId="ADAL" clId="{7C8E7234-7D4B-4B75-B0FB-14EF47F18343}" dt="2020-06-26T21:31:51.610" v="750" actId="1076"/>
          <ac:picMkLst>
            <pc:docMk/>
            <pc:sldMk cId="3970596798" sldId="304"/>
            <ac:picMk id="2" creationId="{70CBC5BE-DCA3-49FD-BE5E-BAB8B2A11252}"/>
          </ac:picMkLst>
        </pc:picChg>
      </pc:sldChg>
      <pc:sldChg chg="addSp delSp modSp add mod ord">
        <pc:chgData name="Justin Chalfant" userId="50ec0e3f-3c8c-40d6-b729-b52deacaac3c" providerId="ADAL" clId="{7C8E7234-7D4B-4B75-B0FB-14EF47F18343}" dt="2020-06-26T21:46:42.666" v="813"/>
        <pc:sldMkLst>
          <pc:docMk/>
          <pc:sldMk cId="339914010" sldId="305"/>
        </pc:sldMkLst>
        <pc:spChg chg="add del mod">
          <ac:chgData name="Justin Chalfant" userId="50ec0e3f-3c8c-40d6-b729-b52deacaac3c" providerId="ADAL" clId="{7C8E7234-7D4B-4B75-B0FB-14EF47F18343}" dt="2020-06-26T21:38:29.352" v="773" actId="478"/>
          <ac:spMkLst>
            <pc:docMk/>
            <pc:sldMk cId="339914010" sldId="305"/>
            <ac:spMk id="6" creationId="{4435699F-310C-466E-818D-35830C4A8D0B}"/>
          </ac:spMkLst>
        </pc:spChg>
        <pc:spChg chg="add mod">
          <ac:chgData name="Justin Chalfant" userId="50ec0e3f-3c8c-40d6-b729-b52deacaac3c" providerId="ADAL" clId="{7C8E7234-7D4B-4B75-B0FB-14EF47F18343}" dt="2020-06-26T21:39:14.616" v="776" actId="20577"/>
          <ac:spMkLst>
            <pc:docMk/>
            <pc:sldMk cId="339914010" sldId="305"/>
            <ac:spMk id="8" creationId="{EC9AF701-D32C-495D-81C8-8EDF20A72CAB}"/>
          </ac:spMkLst>
        </pc:spChg>
        <pc:spChg chg="mod">
          <ac:chgData name="Justin Chalfant" userId="50ec0e3f-3c8c-40d6-b729-b52deacaac3c" providerId="ADAL" clId="{7C8E7234-7D4B-4B75-B0FB-14EF47F18343}" dt="2020-06-26T21:36:11.339" v="772" actId="20577"/>
          <ac:spMkLst>
            <pc:docMk/>
            <pc:sldMk cId="339914010" sldId="305"/>
            <ac:spMk id="9" creationId="{73F9F865-DCB6-4A86-B72F-F9153BF68856}"/>
          </ac:spMkLst>
        </pc:spChg>
        <pc:picChg chg="add mod">
          <ac:chgData name="Justin Chalfant" userId="50ec0e3f-3c8c-40d6-b729-b52deacaac3c" providerId="ADAL" clId="{7C8E7234-7D4B-4B75-B0FB-14EF47F18343}" dt="2020-06-26T21:35:38.776" v="769" actId="1076"/>
          <ac:picMkLst>
            <pc:docMk/>
            <pc:sldMk cId="339914010" sldId="305"/>
            <ac:picMk id="2" creationId="{3FBD0E43-4834-4EB6-AF01-B8C39790FAFD}"/>
          </ac:picMkLst>
        </pc:picChg>
      </pc:sldChg>
      <pc:sldChg chg="modSp add mod">
        <pc:chgData name="Justin Chalfant" userId="50ec0e3f-3c8c-40d6-b729-b52deacaac3c" providerId="ADAL" clId="{7C8E7234-7D4B-4B75-B0FB-14EF47F18343}" dt="2020-06-29T14:13:36.531" v="869"/>
        <pc:sldMkLst>
          <pc:docMk/>
          <pc:sldMk cId="400279745" sldId="306"/>
        </pc:sldMkLst>
        <pc:spChg chg="mod">
          <ac:chgData name="Justin Chalfant" userId="50ec0e3f-3c8c-40d6-b729-b52deacaac3c" providerId="ADAL" clId="{7C8E7234-7D4B-4B75-B0FB-14EF47F18343}" dt="2020-06-29T14:13:36.531" v="869"/>
          <ac:spMkLst>
            <pc:docMk/>
            <pc:sldMk cId="400279745" sldId="306"/>
            <ac:spMk id="9" creationId="{73F9F865-DCB6-4A86-B72F-F9153BF68856}"/>
          </ac:spMkLst>
        </pc:spChg>
      </pc:sldChg>
      <pc:sldChg chg="addSp modSp add mod ord">
        <pc:chgData name="Justin Chalfant" userId="50ec0e3f-3c8c-40d6-b729-b52deacaac3c" providerId="ADAL" clId="{7C8E7234-7D4B-4B75-B0FB-14EF47F18343}" dt="2020-06-29T14:14:53.276" v="875"/>
        <pc:sldMkLst>
          <pc:docMk/>
          <pc:sldMk cId="3147123200" sldId="307"/>
        </pc:sldMkLst>
        <pc:spChg chg="mod">
          <ac:chgData name="Justin Chalfant" userId="50ec0e3f-3c8c-40d6-b729-b52deacaac3c" providerId="ADAL" clId="{7C8E7234-7D4B-4B75-B0FB-14EF47F18343}" dt="2020-06-29T14:14:29.333" v="871"/>
          <ac:spMkLst>
            <pc:docMk/>
            <pc:sldMk cId="3147123200" sldId="307"/>
            <ac:spMk id="9" creationId="{73F9F865-DCB6-4A86-B72F-F9153BF68856}"/>
          </ac:spMkLst>
        </pc:spChg>
        <pc:picChg chg="add mod">
          <ac:chgData name="Justin Chalfant" userId="50ec0e3f-3c8c-40d6-b729-b52deacaac3c" providerId="ADAL" clId="{7C8E7234-7D4B-4B75-B0FB-14EF47F18343}" dt="2020-06-29T14:14:49.955" v="873" actId="1076"/>
          <ac:picMkLst>
            <pc:docMk/>
            <pc:sldMk cId="3147123200" sldId="307"/>
            <ac:picMk id="2" creationId="{EE4A8CF0-7631-484F-8DCE-5C315A3564FB}"/>
          </ac:picMkLst>
        </pc:picChg>
      </pc:sldChg>
      <pc:sldChg chg="addSp delSp modSp add mod">
        <pc:chgData name="Justin Chalfant" userId="50ec0e3f-3c8c-40d6-b729-b52deacaac3c" providerId="ADAL" clId="{7C8E7234-7D4B-4B75-B0FB-14EF47F18343}" dt="2020-06-29T14:09:25.607" v="832" actId="1076"/>
        <pc:sldMkLst>
          <pc:docMk/>
          <pc:sldMk cId="4143865692" sldId="308"/>
        </pc:sldMkLst>
        <pc:spChg chg="del">
          <ac:chgData name="Justin Chalfant" userId="50ec0e3f-3c8c-40d6-b729-b52deacaac3c" providerId="ADAL" clId="{7C8E7234-7D4B-4B75-B0FB-14EF47F18343}" dt="2020-06-29T14:08:43.239" v="827" actId="478"/>
          <ac:spMkLst>
            <pc:docMk/>
            <pc:sldMk cId="4143865692" sldId="308"/>
            <ac:spMk id="7" creationId="{0E3E63DE-5873-4D2B-AE8A-11DF34564A75}"/>
          </ac:spMkLst>
        </pc:spChg>
        <pc:spChg chg="mod">
          <ac:chgData name="Justin Chalfant" userId="50ec0e3f-3c8c-40d6-b729-b52deacaac3c" providerId="ADAL" clId="{7C8E7234-7D4B-4B75-B0FB-14EF47F18343}" dt="2020-06-29T14:08:53.138" v="830"/>
          <ac:spMkLst>
            <pc:docMk/>
            <pc:sldMk cId="4143865692" sldId="308"/>
            <ac:spMk id="9" creationId="{73F9F865-DCB6-4A86-B72F-F9153BF68856}"/>
          </ac:spMkLst>
        </pc:spChg>
        <pc:graphicFrameChg chg="add del mod">
          <ac:chgData name="Justin Chalfant" userId="50ec0e3f-3c8c-40d6-b729-b52deacaac3c" providerId="ADAL" clId="{7C8E7234-7D4B-4B75-B0FB-14EF47F18343}" dt="2020-06-29T14:08:46.078" v="829"/>
          <ac:graphicFrameMkLst>
            <pc:docMk/>
            <pc:sldMk cId="4143865692" sldId="308"/>
            <ac:graphicFrameMk id="3" creationId="{7F885FFF-5F63-4F2A-B412-95C661876349}"/>
          </ac:graphicFrameMkLst>
        </pc:graphicFrameChg>
        <pc:picChg chg="del">
          <ac:chgData name="Justin Chalfant" userId="50ec0e3f-3c8c-40d6-b729-b52deacaac3c" providerId="ADAL" clId="{7C8E7234-7D4B-4B75-B0FB-14EF47F18343}" dt="2020-06-29T14:08:40.093" v="826" actId="478"/>
          <ac:picMkLst>
            <pc:docMk/>
            <pc:sldMk cId="4143865692" sldId="308"/>
            <ac:picMk id="2" creationId="{1A3C9EED-F170-4FD8-9EDF-239B397FEBDE}"/>
          </ac:picMkLst>
        </pc:picChg>
        <pc:picChg chg="add mod">
          <ac:chgData name="Justin Chalfant" userId="50ec0e3f-3c8c-40d6-b729-b52deacaac3c" providerId="ADAL" clId="{7C8E7234-7D4B-4B75-B0FB-14EF47F18343}" dt="2020-06-29T14:09:25.607" v="832" actId="1076"/>
          <ac:picMkLst>
            <pc:docMk/>
            <pc:sldMk cId="4143865692" sldId="308"/>
            <ac:picMk id="4" creationId="{ED546A0C-5513-4081-90DE-6813DBB2E20F}"/>
          </ac:picMkLst>
        </pc:picChg>
      </pc:sldChg>
      <pc:sldChg chg="addSp delSp modSp add mod ord">
        <pc:chgData name="Justin Chalfant" userId="50ec0e3f-3c8c-40d6-b729-b52deacaac3c" providerId="ADAL" clId="{7C8E7234-7D4B-4B75-B0FB-14EF47F18343}" dt="2020-06-29T14:12:42.950" v="861"/>
        <pc:sldMkLst>
          <pc:docMk/>
          <pc:sldMk cId="128313700" sldId="309"/>
        </pc:sldMkLst>
        <pc:spChg chg="mod">
          <ac:chgData name="Justin Chalfant" userId="50ec0e3f-3c8c-40d6-b729-b52deacaac3c" providerId="ADAL" clId="{7C8E7234-7D4B-4B75-B0FB-14EF47F18343}" dt="2020-06-29T14:12:19.875" v="856" actId="403"/>
          <ac:spMkLst>
            <pc:docMk/>
            <pc:sldMk cId="128313700" sldId="309"/>
            <ac:spMk id="9" creationId="{73F9F865-DCB6-4A86-B72F-F9153BF68856}"/>
          </ac:spMkLst>
        </pc:spChg>
        <pc:picChg chg="del">
          <ac:chgData name="Justin Chalfant" userId="50ec0e3f-3c8c-40d6-b729-b52deacaac3c" providerId="ADAL" clId="{7C8E7234-7D4B-4B75-B0FB-14EF47F18343}" dt="2020-06-29T14:12:36.277" v="857" actId="478"/>
          <ac:picMkLst>
            <pc:docMk/>
            <pc:sldMk cId="128313700" sldId="309"/>
            <ac:picMk id="2" creationId="{57BF2317-12A0-4F9F-A55A-B2FDB46FB775}"/>
          </ac:picMkLst>
        </pc:picChg>
        <pc:picChg chg="add mod">
          <ac:chgData name="Justin Chalfant" userId="50ec0e3f-3c8c-40d6-b729-b52deacaac3c" providerId="ADAL" clId="{7C8E7234-7D4B-4B75-B0FB-14EF47F18343}" dt="2020-06-29T14:12:39.107" v="859" actId="1076"/>
          <ac:picMkLst>
            <pc:docMk/>
            <pc:sldMk cId="128313700" sldId="309"/>
            <ac:picMk id="3" creationId="{E215D0A4-97C2-40A0-AD0D-52ED846B3168}"/>
          </ac:picMkLst>
        </pc:picChg>
      </pc:sldChg>
      <pc:sldChg chg="addSp modSp add mod ord">
        <pc:chgData name="Justin Chalfant" userId="50ec0e3f-3c8c-40d6-b729-b52deacaac3c" providerId="ADAL" clId="{7C8E7234-7D4B-4B75-B0FB-14EF47F18343}" dt="2020-06-29T14:15:57.710" v="881"/>
        <pc:sldMkLst>
          <pc:docMk/>
          <pc:sldMk cId="981565016" sldId="310"/>
        </pc:sldMkLst>
        <pc:spChg chg="mod">
          <ac:chgData name="Justin Chalfant" userId="50ec0e3f-3c8c-40d6-b729-b52deacaac3c" providerId="ADAL" clId="{7C8E7234-7D4B-4B75-B0FB-14EF47F18343}" dt="2020-06-29T14:15:37.826" v="877"/>
          <ac:spMkLst>
            <pc:docMk/>
            <pc:sldMk cId="981565016" sldId="310"/>
            <ac:spMk id="9" creationId="{73F9F865-DCB6-4A86-B72F-F9153BF68856}"/>
          </ac:spMkLst>
        </pc:spChg>
        <pc:picChg chg="add mod">
          <ac:chgData name="Justin Chalfant" userId="50ec0e3f-3c8c-40d6-b729-b52deacaac3c" providerId="ADAL" clId="{7C8E7234-7D4B-4B75-B0FB-14EF47F18343}" dt="2020-06-29T14:15:54.452" v="879" actId="1076"/>
          <ac:picMkLst>
            <pc:docMk/>
            <pc:sldMk cId="981565016" sldId="310"/>
            <ac:picMk id="2" creationId="{8069D367-098B-4E01-92A1-7F975A448AAB}"/>
          </ac:picMkLst>
        </pc:picChg>
      </pc:sldChg>
      <pc:sldChg chg="addSp modSp add mod ord">
        <pc:chgData name="Justin Chalfant" userId="50ec0e3f-3c8c-40d6-b729-b52deacaac3c" providerId="ADAL" clId="{7C8E7234-7D4B-4B75-B0FB-14EF47F18343}" dt="2020-06-29T14:18:37.705" v="891"/>
        <pc:sldMkLst>
          <pc:docMk/>
          <pc:sldMk cId="2775222236" sldId="311"/>
        </pc:sldMkLst>
        <pc:spChg chg="mod">
          <ac:chgData name="Justin Chalfant" userId="50ec0e3f-3c8c-40d6-b729-b52deacaac3c" providerId="ADAL" clId="{7C8E7234-7D4B-4B75-B0FB-14EF47F18343}" dt="2020-06-29T14:18:12.022" v="886" actId="207"/>
          <ac:spMkLst>
            <pc:docMk/>
            <pc:sldMk cId="2775222236" sldId="311"/>
            <ac:spMk id="9" creationId="{73F9F865-DCB6-4A86-B72F-F9153BF68856}"/>
          </ac:spMkLst>
        </pc:spChg>
        <pc:picChg chg="add mod">
          <ac:chgData name="Justin Chalfant" userId="50ec0e3f-3c8c-40d6-b729-b52deacaac3c" providerId="ADAL" clId="{7C8E7234-7D4B-4B75-B0FB-14EF47F18343}" dt="2020-06-29T14:18:31.559" v="889" actId="14100"/>
          <ac:picMkLst>
            <pc:docMk/>
            <pc:sldMk cId="2775222236" sldId="311"/>
            <ac:picMk id="2" creationId="{3EC06E95-B74E-4A01-9103-119666118EC4}"/>
          </ac:picMkLst>
        </pc:picChg>
      </pc:sldChg>
      <pc:sldChg chg="modSp add mod ord">
        <pc:chgData name="Justin Chalfant" userId="50ec0e3f-3c8c-40d6-b729-b52deacaac3c" providerId="ADAL" clId="{7C8E7234-7D4B-4B75-B0FB-14EF47F18343}" dt="2020-06-29T14:20:46.729" v="907"/>
        <pc:sldMkLst>
          <pc:docMk/>
          <pc:sldMk cId="1729573994" sldId="312"/>
        </pc:sldMkLst>
        <pc:spChg chg="mod">
          <ac:chgData name="Justin Chalfant" userId="50ec0e3f-3c8c-40d6-b729-b52deacaac3c" providerId="ADAL" clId="{7C8E7234-7D4B-4B75-B0FB-14EF47F18343}" dt="2020-06-29T14:20:44.425" v="905"/>
          <ac:spMkLst>
            <pc:docMk/>
            <pc:sldMk cId="1729573994" sldId="312"/>
            <ac:spMk id="9" creationId="{73F9F865-DCB6-4A86-B72F-F9153BF68856}"/>
          </ac:spMkLst>
        </pc:spChg>
      </pc:sldChg>
      <pc:sldChg chg="modSp add mod">
        <pc:chgData name="Justin Chalfant" userId="50ec0e3f-3c8c-40d6-b729-b52deacaac3c" providerId="ADAL" clId="{7C8E7234-7D4B-4B75-B0FB-14EF47F18343}" dt="2020-06-29T14:22:46.915" v="931" actId="20577"/>
        <pc:sldMkLst>
          <pc:docMk/>
          <pc:sldMk cId="1526367735" sldId="313"/>
        </pc:sldMkLst>
        <pc:spChg chg="mod">
          <ac:chgData name="Justin Chalfant" userId="50ec0e3f-3c8c-40d6-b729-b52deacaac3c" providerId="ADAL" clId="{7C8E7234-7D4B-4B75-B0FB-14EF47F18343}" dt="2020-06-29T14:22:46.915" v="931" actId="20577"/>
          <ac:spMkLst>
            <pc:docMk/>
            <pc:sldMk cId="1526367735" sldId="313"/>
            <ac:spMk id="9" creationId="{73F9F865-DCB6-4A86-B72F-F9153BF68856}"/>
          </ac:spMkLst>
        </pc:spChg>
      </pc:sldChg>
      <pc:sldChg chg="addSp modSp add mod ord">
        <pc:chgData name="Justin Chalfant" userId="50ec0e3f-3c8c-40d6-b729-b52deacaac3c" providerId="ADAL" clId="{7C8E7234-7D4B-4B75-B0FB-14EF47F18343}" dt="2020-06-29T14:26:13.482" v="982" actId="20577"/>
        <pc:sldMkLst>
          <pc:docMk/>
          <pc:sldMk cId="796389430" sldId="314"/>
        </pc:sldMkLst>
        <pc:spChg chg="mod">
          <ac:chgData name="Justin Chalfant" userId="50ec0e3f-3c8c-40d6-b729-b52deacaac3c" providerId="ADAL" clId="{7C8E7234-7D4B-4B75-B0FB-14EF47F18343}" dt="2020-06-29T14:26:13.482" v="982" actId="20577"/>
          <ac:spMkLst>
            <pc:docMk/>
            <pc:sldMk cId="796389430" sldId="314"/>
            <ac:spMk id="9" creationId="{73F9F865-DCB6-4A86-B72F-F9153BF68856}"/>
          </ac:spMkLst>
        </pc:spChg>
        <pc:picChg chg="add mod">
          <ac:chgData name="Justin Chalfant" userId="50ec0e3f-3c8c-40d6-b729-b52deacaac3c" providerId="ADAL" clId="{7C8E7234-7D4B-4B75-B0FB-14EF47F18343}" dt="2020-06-29T14:26:10.104" v="981" actId="1076"/>
          <ac:picMkLst>
            <pc:docMk/>
            <pc:sldMk cId="796389430" sldId="314"/>
            <ac:picMk id="2" creationId="{A53A260B-C009-4866-BA2D-A2AB4264349D}"/>
          </ac:picMkLst>
        </pc:picChg>
      </pc:sldChg>
      <pc:sldChg chg="add">
        <pc:chgData name="Justin Chalfant" userId="50ec0e3f-3c8c-40d6-b729-b52deacaac3c" providerId="ADAL" clId="{7C8E7234-7D4B-4B75-B0FB-14EF47F18343}" dt="2020-06-29T14:25:30.520" v="974"/>
        <pc:sldMkLst>
          <pc:docMk/>
          <pc:sldMk cId="1558474373" sldId="315"/>
        </pc:sldMkLst>
      </pc:sldChg>
      <pc:sldChg chg="add del">
        <pc:chgData name="Justin Chalfant" userId="50ec0e3f-3c8c-40d6-b729-b52deacaac3c" providerId="ADAL" clId="{7C8E7234-7D4B-4B75-B0FB-14EF47F18343}" dt="2020-06-29T18:33:01.728" v="984"/>
        <pc:sldMkLst>
          <pc:docMk/>
          <pc:sldMk cId="471532456" sldId="316"/>
        </pc:sldMkLst>
      </pc:sldChg>
      <pc:sldChg chg="addSp delSp modSp add mod">
        <pc:chgData name="Justin Chalfant" userId="50ec0e3f-3c8c-40d6-b729-b52deacaac3c" providerId="ADAL" clId="{7C8E7234-7D4B-4B75-B0FB-14EF47F18343}" dt="2020-06-29T18:37:25.218" v="996" actId="14100"/>
        <pc:sldMkLst>
          <pc:docMk/>
          <pc:sldMk cId="4228623174" sldId="316"/>
        </pc:sldMkLst>
        <pc:spChg chg="add mod">
          <ac:chgData name="Justin Chalfant" userId="50ec0e3f-3c8c-40d6-b729-b52deacaac3c" providerId="ADAL" clId="{7C8E7234-7D4B-4B75-B0FB-14EF47F18343}" dt="2020-06-29T18:37:25.218" v="996" actId="14100"/>
          <ac:spMkLst>
            <pc:docMk/>
            <pc:sldMk cId="4228623174" sldId="316"/>
            <ac:spMk id="7" creationId="{169D67EF-8438-44E6-A566-C1AA77970930}"/>
          </ac:spMkLst>
        </pc:spChg>
        <pc:spChg chg="mod">
          <ac:chgData name="Justin Chalfant" userId="50ec0e3f-3c8c-40d6-b729-b52deacaac3c" providerId="ADAL" clId="{7C8E7234-7D4B-4B75-B0FB-14EF47F18343}" dt="2020-06-29T18:35:14.031" v="990"/>
          <ac:spMkLst>
            <pc:docMk/>
            <pc:sldMk cId="4228623174" sldId="316"/>
            <ac:spMk id="9" creationId="{73F9F865-DCB6-4A86-B72F-F9153BF68856}"/>
          </ac:spMkLst>
        </pc:spChg>
        <pc:picChg chg="del">
          <ac:chgData name="Justin Chalfant" userId="50ec0e3f-3c8c-40d6-b729-b52deacaac3c" providerId="ADAL" clId="{7C8E7234-7D4B-4B75-B0FB-14EF47F18343}" dt="2020-06-29T18:35:31.124" v="991" actId="478"/>
          <ac:picMkLst>
            <pc:docMk/>
            <pc:sldMk cId="4228623174" sldId="316"/>
            <ac:picMk id="2" creationId="{3CE7CA62-8C08-4F29-8989-FC0DAC48B6D3}"/>
          </ac:picMkLst>
        </pc:picChg>
        <pc:picChg chg="add mod">
          <ac:chgData name="Justin Chalfant" userId="50ec0e3f-3c8c-40d6-b729-b52deacaac3c" providerId="ADAL" clId="{7C8E7234-7D4B-4B75-B0FB-14EF47F18343}" dt="2020-06-29T18:35:33.930" v="993" actId="1076"/>
          <ac:picMkLst>
            <pc:docMk/>
            <pc:sldMk cId="4228623174" sldId="316"/>
            <ac:picMk id="3" creationId="{AA10E857-5BC0-4380-8173-C5C46698898D}"/>
          </ac:picMkLst>
        </pc:picChg>
      </pc:sldChg>
      <pc:sldChg chg="addSp delSp modSp add mod ord">
        <pc:chgData name="Justin Chalfant" userId="50ec0e3f-3c8c-40d6-b729-b52deacaac3c" providerId="ADAL" clId="{7C8E7234-7D4B-4B75-B0FB-14EF47F18343}" dt="2020-06-29T18:39:59.247" v="1007"/>
        <pc:sldMkLst>
          <pc:docMk/>
          <pc:sldMk cId="1093834533" sldId="317"/>
        </pc:sldMkLst>
        <pc:spChg chg="mod">
          <ac:chgData name="Justin Chalfant" userId="50ec0e3f-3c8c-40d6-b729-b52deacaac3c" providerId="ADAL" clId="{7C8E7234-7D4B-4B75-B0FB-14EF47F18343}" dt="2020-06-29T18:39:13.381" v="1002"/>
          <ac:spMkLst>
            <pc:docMk/>
            <pc:sldMk cId="1093834533" sldId="317"/>
            <ac:spMk id="9" creationId="{73F9F865-DCB6-4A86-B72F-F9153BF68856}"/>
          </ac:spMkLst>
        </pc:spChg>
        <pc:picChg chg="del">
          <ac:chgData name="Justin Chalfant" userId="50ec0e3f-3c8c-40d6-b729-b52deacaac3c" providerId="ADAL" clId="{7C8E7234-7D4B-4B75-B0FB-14EF47F18343}" dt="2020-06-29T18:39:32.209" v="1003" actId="478"/>
          <ac:picMkLst>
            <pc:docMk/>
            <pc:sldMk cId="1093834533" sldId="317"/>
            <ac:picMk id="2" creationId="{A1924496-2930-4A3A-9069-C792477DF227}"/>
          </ac:picMkLst>
        </pc:picChg>
        <pc:picChg chg="add mod">
          <ac:chgData name="Justin Chalfant" userId="50ec0e3f-3c8c-40d6-b729-b52deacaac3c" providerId="ADAL" clId="{7C8E7234-7D4B-4B75-B0FB-14EF47F18343}" dt="2020-06-29T18:39:36.467" v="1005" actId="1076"/>
          <ac:picMkLst>
            <pc:docMk/>
            <pc:sldMk cId="1093834533" sldId="317"/>
            <ac:picMk id="3" creationId="{FE9A93FA-333A-48CE-9261-32A3D2D1C2DF}"/>
          </ac:picMkLst>
        </pc:picChg>
      </pc:sldChg>
      <pc:sldChg chg="addSp delSp modSp add mod ord">
        <pc:chgData name="Justin Chalfant" userId="50ec0e3f-3c8c-40d6-b729-b52deacaac3c" providerId="ADAL" clId="{7C8E7234-7D4B-4B75-B0FB-14EF47F18343}" dt="2020-06-29T18:42:01.803" v="1035"/>
        <pc:sldMkLst>
          <pc:docMk/>
          <pc:sldMk cId="2265177153" sldId="318"/>
        </pc:sldMkLst>
        <pc:spChg chg="mod">
          <ac:chgData name="Justin Chalfant" userId="50ec0e3f-3c8c-40d6-b729-b52deacaac3c" providerId="ADAL" clId="{7C8E7234-7D4B-4B75-B0FB-14EF47F18343}" dt="2020-06-29T18:41:40.601" v="1029"/>
          <ac:spMkLst>
            <pc:docMk/>
            <pc:sldMk cId="2265177153" sldId="318"/>
            <ac:spMk id="9" creationId="{73F9F865-DCB6-4A86-B72F-F9153BF68856}"/>
          </ac:spMkLst>
        </pc:spChg>
        <pc:picChg chg="del">
          <ac:chgData name="Justin Chalfant" userId="50ec0e3f-3c8c-40d6-b729-b52deacaac3c" providerId="ADAL" clId="{7C8E7234-7D4B-4B75-B0FB-14EF47F18343}" dt="2020-06-29T18:41:54.070" v="1030" actId="478"/>
          <ac:picMkLst>
            <pc:docMk/>
            <pc:sldMk cId="2265177153" sldId="318"/>
            <ac:picMk id="2" creationId="{A53A260B-C009-4866-BA2D-A2AB4264349D}"/>
          </ac:picMkLst>
        </pc:picChg>
        <pc:picChg chg="add mod">
          <ac:chgData name="Justin Chalfant" userId="50ec0e3f-3c8c-40d6-b729-b52deacaac3c" providerId="ADAL" clId="{7C8E7234-7D4B-4B75-B0FB-14EF47F18343}" dt="2020-06-29T18:41:57.329" v="1033" actId="1076"/>
          <ac:picMkLst>
            <pc:docMk/>
            <pc:sldMk cId="2265177153" sldId="318"/>
            <ac:picMk id="3" creationId="{D171B772-8F35-4B9F-8DDF-1B3AAA073787}"/>
          </ac:picMkLst>
        </pc:picChg>
      </pc:sldChg>
      <pc:sldChg chg="addSp delSp modSp add del mod ord">
        <pc:chgData name="Justin Chalfant" userId="50ec0e3f-3c8c-40d6-b729-b52deacaac3c" providerId="ADAL" clId="{7C8E7234-7D4B-4B75-B0FB-14EF47F18343}" dt="2020-06-30T13:03:20.630" v="1110" actId="2696"/>
        <pc:sldMkLst>
          <pc:docMk/>
          <pc:sldMk cId="3179793952" sldId="319"/>
        </pc:sldMkLst>
        <pc:spChg chg="del mod">
          <ac:chgData name="Justin Chalfant" userId="50ec0e3f-3c8c-40d6-b729-b52deacaac3c" providerId="ADAL" clId="{7C8E7234-7D4B-4B75-B0FB-14EF47F18343}" dt="2020-06-29T18:46:34.901" v="1065"/>
          <ac:spMkLst>
            <pc:docMk/>
            <pc:sldMk cId="3179793952" sldId="319"/>
            <ac:spMk id="9" creationId="{73F9F865-DCB6-4A86-B72F-F9153BF68856}"/>
          </ac:spMkLst>
        </pc:spChg>
        <pc:spChg chg="mod">
          <ac:chgData name="Justin Chalfant" userId="50ec0e3f-3c8c-40d6-b729-b52deacaac3c" providerId="ADAL" clId="{7C8E7234-7D4B-4B75-B0FB-14EF47F18343}" dt="2020-06-29T18:46:39.620" v="1077" actId="20577"/>
          <ac:spMkLst>
            <pc:docMk/>
            <pc:sldMk cId="3179793952" sldId="319"/>
            <ac:spMk id="12" creationId="{00000000-0000-0000-0000-000000000000}"/>
          </ac:spMkLst>
        </pc:spChg>
        <pc:picChg chg="add del mod">
          <ac:chgData name="Justin Chalfant" userId="50ec0e3f-3c8c-40d6-b729-b52deacaac3c" providerId="ADAL" clId="{7C8E7234-7D4B-4B75-B0FB-14EF47F18343}" dt="2020-06-29T21:33:49.904" v="1104" actId="478"/>
          <ac:picMkLst>
            <pc:docMk/>
            <pc:sldMk cId="3179793952" sldId="319"/>
            <ac:picMk id="2" creationId="{0ED52D95-B4F3-4246-96B4-F981193BA444}"/>
          </ac:picMkLst>
        </pc:picChg>
        <pc:picChg chg="add del mod">
          <ac:chgData name="Justin Chalfant" userId="50ec0e3f-3c8c-40d6-b729-b52deacaac3c" providerId="ADAL" clId="{7C8E7234-7D4B-4B75-B0FB-14EF47F18343}" dt="2020-06-29T21:33:11.593" v="1101" actId="478"/>
          <ac:picMkLst>
            <pc:docMk/>
            <pc:sldMk cId="3179793952" sldId="319"/>
            <ac:picMk id="3" creationId="{9C32FC75-C0F6-4F18-9EC4-E8C0E7732C6B}"/>
          </ac:picMkLst>
        </pc:picChg>
        <pc:picChg chg="add mod">
          <ac:chgData name="Justin Chalfant" userId="50ec0e3f-3c8c-40d6-b729-b52deacaac3c" providerId="ADAL" clId="{7C8E7234-7D4B-4B75-B0FB-14EF47F18343}" dt="2020-06-29T21:33:59.985" v="1108" actId="14100"/>
          <ac:picMkLst>
            <pc:docMk/>
            <pc:sldMk cId="3179793952" sldId="319"/>
            <ac:picMk id="4" creationId="{595130EC-DF99-4B21-A4F4-BC44BFF1BA9C}"/>
          </ac:picMkLst>
        </pc:picChg>
        <pc:picChg chg="del">
          <ac:chgData name="Justin Chalfant" userId="50ec0e3f-3c8c-40d6-b729-b52deacaac3c" providerId="ADAL" clId="{7C8E7234-7D4B-4B75-B0FB-14EF47F18343}" dt="2020-06-29T18:46:34.899" v="1063" actId="478"/>
          <ac:picMkLst>
            <pc:docMk/>
            <pc:sldMk cId="3179793952" sldId="319"/>
            <ac:picMk id="10" creationId="{6B607A33-6644-4620-B491-19719EE7C4FC}"/>
          </ac:picMkLst>
        </pc:picChg>
      </pc:sldChg>
      <pc:sldChg chg="modSp add mod">
        <pc:chgData name="Justin Chalfant" userId="50ec0e3f-3c8c-40d6-b729-b52deacaac3c" providerId="ADAL" clId="{7C8E7234-7D4B-4B75-B0FB-14EF47F18343}" dt="2020-06-30T13:14:50.986" v="1112" actId="20577"/>
        <pc:sldMkLst>
          <pc:docMk/>
          <pc:sldMk cId="4060563243" sldId="321"/>
        </pc:sldMkLst>
        <pc:spChg chg="mod">
          <ac:chgData name="Justin Chalfant" userId="50ec0e3f-3c8c-40d6-b729-b52deacaac3c" providerId="ADAL" clId="{7C8E7234-7D4B-4B75-B0FB-14EF47F18343}" dt="2020-06-30T13:14:50.986" v="1112" actId="20577"/>
          <ac:spMkLst>
            <pc:docMk/>
            <pc:sldMk cId="4060563243" sldId="321"/>
            <ac:spMk id="12" creationId="{00000000-0000-0000-0000-000000000000}"/>
          </ac:spMkLst>
        </pc:spChg>
      </pc:sldChg>
      <pc:sldChg chg="add del">
        <pc:chgData name="Justin Chalfant" userId="50ec0e3f-3c8c-40d6-b729-b52deacaac3c" providerId="ADAL" clId="{7C8E7234-7D4B-4B75-B0FB-14EF47F18343}" dt="2020-06-30T13:34:25.586" v="1115" actId="2696"/>
        <pc:sldMkLst>
          <pc:docMk/>
          <pc:sldMk cId="492428375" sldId="322"/>
        </pc:sldMkLst>
      </pc:sldChg>
      <pc:sldMasterChg chg="delSldLayout">
        <pc:chgData name="Justin Chalfant" userId="50ec0e3f-3c8c-40d6-b729-b52deacaac3c" providerId="ADAL" clId="{7C8E7234-7D4B-4B75-B0FB-14EF47F18343}" dt="2020-06-26T21:45:03.728" v="799" actId="2696"/>
        <pc:sldMasterMkLst>
          <pc:docMk/>
          <pc:sldMasterMk cId="0" sldId="2147483648"/>
        </pc:sldMasterMkLst>
        <pc:sldLayoutChg chg="del">
          <pc:chgData name="Justin Chalfant" userId="50ec0e3f-3c8c-40d6-b729-b52deacaac3c" providerId="ADAL" clId="{7C8E7234-7D4B-4B75-B0FB-14EF47F18343}" dt="2020-06-26T21:45:03.728" v="799" actId="2696"/>
          <pc:sldLayoutMkLst>
            <pc:docMk/>
            <pc:sldMasterMk cId="0" sldId="2147483648"/>
            <pc:sldLayoutMk cId="462609989" sldId="2147483669"/>
          </pc:sldLayoutMkLst>
        </pc:sldLayoutChg>
      </pc:sldMasterChg>
    </pc:docChg>
  </pc:docChgLst>
  <pc:docChgLst>
    <pc:chgData name="Justin Chalfant" userId="50ec0e3f-3c8c-40d6-b729-b52deacaac3c" providerId="ADAL" clId="{4975B63A-3125-4FD1-B901-D63E79ACADD8}"/>
    <pc:docChg chg="undo custSel addSld delSld modSld modMainMaster modSection">
      <pc:chgData name="Justin Chalfant" userId="50ec0e3f-3c8c-40d6-b729-b52deacaac3c" providerId="ADAL" clId="{4975B63A-3125-4FD1-B901-D63E79ACADD8}" dt="2020-06-26T16:22:43.742" v="143" actId="47"/>
      <pc:docMkLst>
        <pc:docMk/>
      </pc:docMkLst>
      <pc:sldChg chg="modSp del mod">
        <pc:chgData name="Justin Chalfant" userId="50ec0e3f-3c8c-40d6-b729-b52deacaac3c" providerId="ADAL" clId="{4975B63A-3125-4FD1-B901-D63E79ACADD8}" dt="2020-06-26T16:22:43.742" v="143" actId="47"/>
        <pc:sldMkLst>
          <pc:docMk/>
          <pc:sldMk cId="1180817244" sldId="257"/>
        </pc:sldMkLst>
        <pc:spChg chg="mod">
          <ac:chgData name="Justin Chalfant" userId="50ec0e3f-3c8c-40d6-b729-b52deacaac3c" providerId="ADAL" clId="{4975B63A-3125-4FD1-B901-D63E79ACADD8}" dt="2020-06-26T16:17:23.605" v="83" actId="27636"/>
          <ac:spMkLst>
            <pc:docMk/>
            <pc:sldMk cId="1180817244" sldId="257"/>
            <ac:spMk id="13" creationId="{00000000-0000-0000-0000-000000000000}"/>
          </ac:spMkLst>
        </pc:spChg>
        <pc:spChg chg="mod">
          <ac:chgData name="Justin Chalfant" userId="50ec0e3f-3c8c-40d6-b729-b52deacaac3c" providerId="ADAL" clId="{4975B63A-3125-4FD1-B901-D63E79ACADD8}" dt="2020-06-26T16:17:23.604" v="82" actId="27636"/>
          <ac:spMkLst>
            <pc:docMk/>
            <pc:sldMk cId="1180817244" sldId="257"/>
            <ac:spMk id="14" creationId="{00000000-0000-0000-0000-000000000000}"/>
          </ac:spMkLst>
        </pc:spChg>
        <pc:spChg chg="mod">
          <ac:chgData name="Justin Chalfant" userId="50ec0e3f-3c8c-40d6-b729-b52deacaac3c" providerId="ADAL" clId="{4975B63A-3125-4FD1-B901-D63E79ACADD8}" dt="2020-06-26T16:17:23.608" v="84" actId="27636"/>
          <ac:spMkLst>
            <pc:docMk/>
            <pc:sldMk cId="1180817244" sldId="257"/>
            <ac:spMk id="15" creationId="{00000000-0000-0000-0000-000000000000}"/>
          </ac:spMkLst>
        </pc:spChg>
        <pc:spChg chg="mod">
          <ac:chgData name="Justin Chalfant" userId="50ec0e3f-3c8c-40d6-b729-b52deacaac3c" providerId="ADAL" clId="{4975B63A-3125-4FD1-B901-D63E79ACADD8}" dt="2020-06-26T16:17:23.613" v="87" actId="27636"/>
          <ac:spMkLst>
            <pc:docMk/>
            <pc:sldMk cId="1180817244" sldId="257"/>
            <ac:spMk id="16" creationId="{00000000-0000-0000-0000-000000000000}"/>
          </ac:spMkLst>
        </pc:spChg>
        <pc:spChg chg="mod">
          <ac:chgData name="Justin Chalfant" userId="50ec0e3f-3c8c-40d6-b729-b52deacaac3c" providerId="ADAL" clId="{4975B63A-3125-4FD1-B901-D63E79ACADD8}" dt="2020-06-26T16:17:23.610" v="85" actId="27636"/>
          <ac:spMkLst>
            <pc:docMk/>
            <pc:sldMk cId="1180817244" sldId="257"/>
            <ac:spMk id="17" creationId="{00000000-0000-0000-0000-000000000000}"/>
          </ac:spMkLst>
        </pc:spChg>
        <pc:spChg chg="mod">
          <ac:chgData name="Justin Chalfant" userId="50ec0e3f-3c8c-40d6-b729-b52deacaac3c" providerId="ADAL" clId="{4975B63A-3125-4FD1-B901-D63E79ACADD8}" dt="2020-06-26T16:17:23.615" v="88" actId="27636"/>
          <ac:spMkLst>
            <pc:docMk/>
            <pc:sldMk cId="1180817244" sldId="257"/>
            <ac:spMk id="18" creationId="{00000000-0000-0000-0000-000000000000}"/>
          </ac:spMkLst>
        </pc:spChg>
        <pc:spChg chg="mod">
          <ac:chgData name="Justin Chalfant" userId="50ec0e3f-3c8c-40d6-b729-b52deacaac3c" providerId="ADAL" clId="{4975B63A-3125-4FD1-B901-D63E79ACADD8}" dt="2020-06-26T16:17:23.602" v="81" actId="27636"/>
          <ac:spMkLst>
            <pc:docMk/>
            <pc:sldMk cId="1180817244" sldId="257"/>
            <ac:spMk id="19" creationId="{00000000-0000-0000-0000-000000000000}"/>
          </ac:spMkLst>
        </pc:spChg>
        <pc:spChg chg="mod">
          <ac:chgData name="Justin Chalfant" userId="50ec0e3f-3c8c-40d6-b729-b52deacaac3c" providerId="ADAL" clId="{4975B63A-3125-4FD1-B901-D63E79ACADD8}" dt="2020-06-26T16:17:23.612" v="86" actId="27636"/>
          <ac:spMkLst>
            <pc:docMk/>
            <pc:sldMk cId="1180817244" sldId="257"/>
            <ac:spMk id="20" creationId="{00000000-0000-0000-0000-000000000000}"/>
          </ac:spMkLst>
        </pc:spChg>
        <pc:spChg chg="mod">
          <ac:chgData name="Justin Chalfant" userId="50ec0e3f-3c8c-40d6-b729-b52deacaac3c" providerId="ADAL" clId="{4975B63A-3125-4FD1-B901-D63E79ACADD8}" dt="2020-06-26T16:22:34.929" v="139" actId="21"/>
          <ac:spMkLst>
            <pc:docMk/>
            <pc:sldMk cId="1180817244" sldId="257"/>
            <ac:spMk id="22" creationId="{00000000-0000-0000-0000-000000000000}"/>
          </ac:spMkLst>
        </pc:spChg>
      </pc:sldChg>
      <pc:sldChg chg="addSp delSp modSp mod modShow">
        <pc:chgData name="Justin Chalfant" userId="50ec0e3f-3c8c-40d6-b729-b52deacaac3c" providerId="ADAL" clId="{4975B63A-3125-4FD1-B901-D63E79ACADD8}" dt="2020-06-26T16:13:05.705" v="50" actId="729"/>
        <pc:sldMkLst>
          <pc:docMk/>
          <pc:sldMk cId="2333710554" sldId="258"/>
        </pc:sldMkLst>
        <pc:spChg chg="add del mod">
          <ac:chgData name="Justin Chalfant" userId="50ec0e3f-3c8c-40d6-b729-b52deacaac3c" providerId="ADAL" clId="{4975B63A-3125-4FD1-B901-D63E79ACADD8}" dt="2020-06-26T16:09:50.819" v="1" actId="478"/>
          <ac:spMkLst>
            <pc:docMk/>
            <pc:sldMk cId="2333710554" sldId="258"/>
            <ac:spMk id="3" creationId="{9BF19EE2-D0B5-43DE-BAA6-811B3A6E8129}"/>
          </ac:spMkLst>
        </pc:spChg>
        <pc:spChg chg="add del">
          <ac:chgData name="Justin Chalfant" userId="50ec0e3f-3c8c-40d6-b729-b52deacaac3c" providerId="ADAL" clId="{4975B63A-3125-4FD1-B901-D63E79ACADD8}" dt="2020-06-26T16:09:50.819" v="1" actId="478"/>
          <ac:spMkLst>
            <pc:docMk/>
            <pc:sldMk cId="2333710554" sldId="258"/>
            <ac:spMk id="12" creationId="{00000000-0000-0000-0000-000000000000}"/>
          </ac:spMkLst>
        </pc:spChg>
      </pc:sldChg>
      <pc:sldChg chg="modSp new mod">
        <pc:chgData name="Justin Chalfant" userId="50ec0e3f-3c8c-40d6-b729-b52deacaac3c" providerId="ADAL" clId="{4975B63A-3125-4FD1-B901-D63E79ACADD8}" dt="2020-06-26T16:22:41.643" v="142"/>
        <pc:sldMkLst>
          <pc:docMk/>
          <pc:sldMk cId="2988893112" sldId="279"/>
        </pc:sldMkLst>
        <pc:spChg chg="mod">
          <ac:chgData name="Justin Chalfant" userId="50ec0e3f-3c8c-40d6-b729-b52deacaac3c" providerId="ADAL" clId="{4975B63A-3125-4FD1-B901-D63E79ACADD8}" dt="2020-06-26T16:22:41.643" v="142"/>
          <ac:spMkLst>
            <pc:docMk/>
            <pc:sldMk cId="2988893112" sldId="279"/>
            <ac:spMk id="7" creationId="{D0F1A5DA-9F0D-42D1-98D6-E4E870EC9A17}"/>
          </ac:spMkLst>
        </pc:spChg>
      </pc:sldChg>
      <pc:sldMasterChg chg="addSp delSp modSp mod addSldLayout delSldLayout modSldLayout">
        <pc:chgData name="Justin Chalfant" userId="50ec0e3f-3c8c-40d6-b729-b52deacaac3c" providerId="ADAL" clId="{4975B63A-3125-4FD1-B901-D63E79ACADD8}" dt="2020-06-26T16:20:08.444" v="137" actId="1076"/>
        <pc:sldMasterMkLst>
          <pc:docMk/>
          <pc:sldMasterMk cId="0" sldId="2147483648"/>
        </pc:sldMasterMkLst>
        <pc:spChg chg="add del">
          <ac:chgData name="Justin Chalfant" userId="50ec0e3f-3c8c-40d6-b729-b52deacaac3c" providerId="ADAL" clId="{4975B63A-3125-4FD1-B901-D63E79ACADD8}" dt="2020-06-26T16:19:45.605" v="132" actId="478"/>
          <ac:spMkLst>
            <pc:docMk/>
            <pc:sldMasterMk cId="0" sldId="2147483648"/>
            <ac:spMk id="2" creationId="{00000000-0000-0000-0000-000000000000}"/>
          </ac:spMkLst>
        </pc:spChg>
        <pc:spChg chg="add del">
          <ac:chgData name="Justin Chalfant" userId="50ec0e3f-3c8c-40d6-b729-b52deacaac3c" providerId="ADAL" clId="{4975B63A-3125-4FD1-B901-D63E79ACADD8}" dt="2020-06-26T16:19:45.605" v="132" actId="478"/>
          <ac:spMkLst>
            <pc:docMk/>
            <pc:sldMasterMk cId="0" sldId="2147483648"/>
            <ac:spMk id="3" creationId="{00000000-0000-0000-0000-000000000000}"/>
          </ac:spMkLst>
        </pc:spChg>
        <pc:spChg chg="add del">
          <ac:chgData name="Justin Chalfant" userId="50ec0e3f-3c8c-40d6-b729-b52deacaac3c" providerId="ADAL" clId="{4975B63A-3125-4FD1-B901-D63E79ACADD8}" dt="2020-06-26T16:19:45.605" v="132" actId="478"/>
          <ac:spMkLst>
            <pc:docMk/>
            <pc:sldMasterMk cId="0" sldId="2147483648"/>
            <ac:spMk id="4" creationId="{00000000-0000-0000-0000-000000000000}"/>
          </ac:spMkLst>
        </pc:spChg>
        <pc:picChg chg="add mod">
          <ac:chgData name="Justin Chalfant" userId="50ec0e3f-3c8c-40d6-b729-b52deacaac3c" providerId="ADAL" clId="{4975B63A-3125-4FD1-B901-D63E79ACADD8}" dt="2020-06-26T16:20:08.444" v="137" actId="1076"/>
          <ac:picMkLst>
            <pc:docMk/>
            <pc:sldMasterMk cId="0" sldId="2147483648"/>
            <ac:picMk id="6" creationId="{D1995123-BA9B-410F-AEF1-07F15CB74C91}"/>
          </ac:picMkLst>
        </pc:picChg>
        <pc:picChg chg="add del">
          <ac:chgData name="Justin Chalfant" userId="50ec0e3f-3c8c-40d6-b729-b52deacaac3c" providerId="ADAL" clId="{4975B63A-3125-4FD1-B901-D63E79ACADD8}" dt="2020-06-26T16:19:45.605" v="132" actId="478"/>
          <ac:picMkLst>
            <pc:docMk/>
            <pc:sldMasterMk cId="0" sldId="2147483648"/>
            <ac:picMk id="13" creationId="{00000000-0000-0000-0000-000000000000}"/>
          </ac:picMkLst>
        </pc:picChg>
        <pc:picChg chg="add del">
          <ac:chgData name="Justin Chalfant" userId="50ec0e3f-3c8c-40d6-b729-b52deacaac3c" providerId="ADAL" clId="{4975B63A-3125-4FD1-B901-D63E79ACADD8}" dt="2020-06-26T16:20:01.171" v="133" actId="478"/>
          <ac:picMkLst>
            <pc:docMk/>
            <pc:sldMasterMk cId="0" sldId="2147483648"/>
            <ac:picMk id="18" creationId="{00000000-0000-0000-0000-000000000000}"/>
          </ac:picMkLst>
        </pc:picChg>
        <pc:sldLayoutChg chg="addSp delSp modSp mod">
          <pc:chgData name="Justin Chalfant" userId="50ec0e3f-3c8c-40d6-b729-b52deacaac3c" providerId="ADAL" clId="{4975B63A-3125-4FD1-B901-D63E79ACADD8}" dt="2020-06-26T16:19:34.707" v="128" actId="962"/>
          <pc:sldLayoutMkLst>
            <pc:docMk/>
            <pc:sldMasterMk cId="0" sldId="2147483648"/>
            <pc:sldLayoutMk cId="0" sldId="2147483650"/>
          </pc:sldLayoutMkLst>
          <pc:spChg chg="del">
            <ac:chgData name="Justin Chalfant" userId="50ec0e3f-3c8c-40d6-b729-b52deacaac3c" providerId="ADAL" clId="{4975B63A-3125-4FD1-B901-D63E79ACADD8}" dt="2020-06-26T16:19:25.766" v="124" actId="21"/>
            <ac:spMkLst>
              <pc:docMk/>
              <pc:sldMasterMk cId="0" sldId="2147483648"/>
              <pc:sldLayoutMk cId="0" sldId="2147483650"/>
              <ac:spMk id="2" creationId="{00000000-0000-0000-0000-000000000000}"/>
            </ac:spMkLst>
          </pc:spChg>
          <pc:spChg chg="del">
            <ac:chgData name="Justin Chalfant" userId="50ec0e3f-3c8c-40d6-b729-b52deacaac3c" providerId="ADAL" clId="{4975B63A-3125-4FD1-B901-D63E79ACADD8}" dt="2020-06-26T16:19:25.766" v="124" actId="21"/>
            <ac:spMkLst>
              <pc:docMk/>
              <pc:sldMasterMk cId="0" sldId="2147483648"/>
              <pc:sldLayoutMk cId="0" sldId="2147483650"/>
              <ac:spMk id="3" creationId="{00000000-0000-0000-0000-000000000000}"/>
            </ac:spMkLst>
          </pc:spChg>
          <pc:spChg chg="del">
            <ac:chgData name="Justin Chalfant" userId="50ec0e3f-3c8c-40d6-b729-b52deacaac3c" providerId="ADAL" clId="{4975B63A-3125-4FD1-B901-D63E79ACADD8}" dt="2020-06-26T16:19:25.766" v="124" actId="21"/>
            <ac:spMkLst>
              <pc:docMk/>
              <pc:sldMasterMk cId="0" sldId="2147483648"/>
              <pc:sldLayoutMk cId="0" sldId="2147483650"/>
              <ac:spMk id="7" creationId="{00000000-0000-0000-0000-000000000000}"/>
            </ac:spMkLst>
          </pc:spChg>
          <pc:spChg chg="add mod">
            <ac:chgData name="Justin Chalfant" userId="50ec0e3f-3c8c-40d6-b729-b52deacaac3c" providerId="ADAL" clId="{4975B63A-3125-4FD1-B901-D63E79ACADD8}" dt="2020-06-26T16:19:34.707" v="128" actId="962"/>
            <ac:spMkLst>
              <pc:docMk/>
              <pc:sldMasterMk cId="0" sldId="2147483648"/>
              <pc:sldLayoutMk cId="0" sldId="2147483650"/>
              <ac:spMk id="8" creationId="{33B954DD-DAE2-4A6E-82BF-C561FC31B9C6}"/>
            </ac:spMkLst>
          </pc:spChg>
          <pc:spChg chg="add mod">
            <ac:chgData name="Justin Chalfant" userId="50ec0e3f-3c8c-40d6-b729-b52deacaac3c" providerId="ADAL" clId="{4975B63A-3125-4FD1-B901-D63E79ACADD8}" dt="2020-06-26T16:19:34.707" v="128" actId="962"/>
            <ac:spMkLst>
              <pc:docMk/>
              <pc:sldMasterMk cId="0" sldId="2147483648"/>
              <pc:sldLayoutMk cId="0" sldId="2147483650"/>
              <ac:spMk id="9" creationId="{194576D5-20D6-421F-ACA3-11E38F879972}"/>
            </ac:spMkLst>
          </pc:spChg>
          <pc:spChg chg="add mod">
            <ac:chgData name="Justin Chalfant" userId="50ec0e3f-3c8c-40d6-b729-b52deacaac3c" providerId="ADAL" clId="{4975B63A-3125-4FD1-B901-D63E79ACADD8}" dt="2020-06-26T16:19:34.707" v="128" actId="962"/>
            <ac:spMkLst>
              <pc:docMk/>
              <pc:sldMasterMk cId="0" sldId="2147483648"/>
              <pc:sldLayoutMk cId="0" sldId="2147483650"/>
              <ac:spMk id="10" creationId="{CDF54384-537F-4514-9CAB-668541006100}"/>
            </ac:spMkLst>
          </pc:spChg>
          <pc:picChg chg="add mod">
            <ac:chgData name="Justin Chalfant" userId="50ec0e3f-3c8c-40d6-b729-b52deacaac3c" providerId="ADAL" clId="{4975B63A-3125-4FD1-B901-D63E79ACADD8}" dt="2020-06-26T16:19:34.705" v="127" actId="27614"/>
            <ac:picMkLst>
              <pc:docMk/>
              <pc:sldMasterMk cId="0" sldId="2147483648"/>
              <pc:sldLayoutMk cId="0" sldId="2147483650"/>
              <ac:picMk id="5" creationId="{E6CC0401-9EBD-4ABF-949D-0B4AC33C8FCD}"/>
            </ac:picMkLst>
          </pc:picChg>
        </pc:sldLayoutChg>
        <pc:sldLayoutChg chg="addSp delSp modSp mod">
          <pc:chgData name="Justin Chalfant" userId="50ec0e3f-3c8c-40d6-b729-b52deacaac3c" providerId="ADAL" clId="{4975B63A-3125-4FD1-B901-D63E79ACADD8}" dt="2020-06-26T16:19:20.275" v="123" actId="962"/>
          <pc:sldLayoutMkLst>
            <pc:docMk/>
            <pc:sldMasterMk cId="0" sldId="2147483648"/>
            <pc:sldLayoutMk cId="0" sldId="2147483651"/>
          </pc:sldLayoutMkLst>
          <pc:spChg chg="del">
            <ac:chgData name="Justin Chalfant" userId="50ec0e3f-3c8c-40d6-b729-b52deacaac3c" providerId="ADAL" clId="{4975B63A-3125-4FD1-B901-D63E79ACADD8}" dt="2020-06-26T16:19:11.790" v="119" actId="21"/>
            <ac:spMkLst>
              <pc:docMk/>
              <pc:sldMasterMk cId="0" sldId="2147483648"/>
              <pc:sldLayoutMk cId="0" sldId="2147483651"/>
              <ac:spMk id="2" creationId="{00000000-0000-0000-0000-000000000000}"/>
            </ac:spMkLst>
          </pc:spChg>
          <pc:spChg chg="del">
            <ac:chgData name="Justin Chalfant" userId="50ec0e3f-3c8c-40d6-b729-b52deacaac3c" providerId="ADAL" clId="{4975B63A-3125-4FD1-B901-D63E79ACADD8}" dt="2020-06-26T16:19:11.790" v="119" actId="21"/>
            <ac:spMkLst>
              <pc:docMk/>
              <pc:sldMasterMk cId="0" sldId="2147483648"/>
              <pc:sldLayoutMk cId="0" sldId="2147483651"/>
              <ac:spMk id="3" creationId="{00000000-0000-0000-0000-000000000000}"/>
            </ac:spMkLst>
          </pc:spChg>
          <pc:spChg chg="add mod">
            <ac:chgData name="Justin Chalfant" userId="50ec0e3f-3c8c-40d6-b729-b52deacaac3c" providerId="ADAL" clId="{4975B63A-3125-4FD1-B901-D63E79ACADD8}" dt="2020-06-26T16:19:19.031" v="121"/>
            <ac:spMkLst>
              <pc:docMk/>
              <pc:sldMasterMk cId="0" sldId="2147483648"/>
              <pc:sldLayoutMk cId="0" sldId="2147483651"/>
              <ac:spMk id="8" creationId="{7CBA358B-89F5-46C2-A1BA-C64BD73A7FC5}"/>
            </ac:spMkLst>
          </pc:spChg>
          <pc:spChg chg="add mod">
            <ac:chgData name="Justin Chalfant" userId="50ec0e3f-3c8c-40d6-b729-b52deacaac3c" providerId="ADAL" clId="{4975B63A-3125-4FD1-B901-D63E79ACADD8}" dt="2020-06-26T16:19:19.031" v="121"/>
            <ac:spMkLst>
              <pc:docMk/>
              <pc:sldMasterMk cId="0" sldId="2147483648"/>
              <pc:sldLayoutMk cId="0" sldId="2147483651"/>
              <ac:spMk id="9" creationId="{9AD39519-13E2-4005-ACB8-EAD6B33F5121}"/>
            </ac:spMkLst>
          </pc:spChg>
          <pc:picChg chg="add mod">
            <ac:chgData name="Justin Chalfant" userId="50ec0e3f-3c8c-40d6-b729-b52deacaac3c" providerId="ADAL" clId="{4975B63A-3125-4FD1-B901-D63E79ACADD8}" dt="2020-06-26T16:19:20.275" v="123" actId="962"/>
            <ac:picMkLst>
              <pc:docMk/>
              <pc:sldMasterMk cId="0" sldId="2147483648"/>
              <pc:sldLayoutMk cId="0" sldId="2147483651"/>
              <ac:picMk id="5" creationId="{F7EBD675-0C5E-4CB2-A5CD-EEBA15F2A31E}"/>
            </ac:picMkLst>
          </pc:picChg>
          <pc:picChg chg="del">
            <ac:chgData name="Justin Chalfant" userId="50ec0e3f-3c8c-40d6-b729-b52deacaac3c" providerId="ADAL" clId="{4975B63A-3125-4FD1-B901-D63E79ACADD8}" dt="2020-06-26T16:19:11.790" v="119" actId="21"/>
            <ac:picMkLst>
              <pc:docMk/>
              <pc:sldMasterMk cId="0" sldId="2147483648"/>
              <pc:sldLayoutMk cId="0" sldId="2147483651"/>
              <ac:picMk id="7" creationId="{00000000-0000-0000-0000-000000000000}"/>
            </ac:picMkLst>
          </pc:picChg>
          <pc:picChg chg="add mod">
            <ac:chgData name="Justin Chalfant" userId="50ec0e3f-3c8c-40d6-b729-b52deacaac3c" providerId="ADAL" clId="{4975B63A-3125-4FD1-B901-D63E79ACADD8}" dt="2020-06-26T16:19:19.031" v="121"/>
            <ac:picMkLst>
              <pc:docMk/>
              <pc:sldMasterMk cId="0" sldId="2147483648"/>
              <pc:sldLayoutMk cId="0" sldId="2147483651"/>
              <ac:picMk id="10" creationId="{3FD05369-6497-4211-A898-489C69DD28D6}"/>
            </ac:picMkLst>
          </pc:picChg>
        </pc:sldLayoutChg>
        <pc:sldLayoutChg chg="addSp delSp modSp mod">
          <pc:chgData name="Justin Chalfant" userId="50ec0e3f-3c8c-40d6-b729-b52deacaac3c" providerId="ADAL" clId="{4975B63A-3125-4FD1-B901-D63E79ACADD8}" dt="2020-06-26T16:19:00.309" v="118" actId="27614"/>
          <pc:sldLayoutMkLst>
            <pc:docMk/>
            <pc:sldMasterMk cId="0" sldId="2147483648"/>
            <pc:sldLayoutMk cId="0" sldId="2147483652"/>
          </pc:sldLayoutMkLst>
          <pc:spChg chg="del">
            <ac:chgData name="Justin Chalfant" userId="50ec0e3f-3c8c-40d6-b729-b52deacaac3c" providerId="ADAL" clId="{4975B63A-3125-4FD1-B901-D63E79ACADD8}" dt="2020-06-26T16:18:49.086" v="115" actId="21"/>
            <ac:spMkLst>
              <pc:docMk/>
              <pc:sldMasterMk cId="0" sldId="2147483648"/>
              <pc:sldLayoutMk cId="0" sldId="2147483652"/>
              <ac:spMk id="2" creationId="{00000000-0000-0000-0000-000000000000}"/>
            </ac:spMkLst>
          </pc:spChg>
          <pc:spChg chg="del">
            <ac:chgData name="Justin Chalfant" userId="50ec0e3f-3c8c-40d6-b729-b52deacaac3c" providerId="ADAL" clId="{4975B63A-3125-4FD1-B901-D63E79ACADD8}" dt="2020-06-26T16:18:49.086" v="115" actId="21"/>
            <ac:spMkLst>
              <pc:docMk/>
              <pc:sldMasterMk cId="0" sldId="2147483648"/>
              <pc:sldLayoutMk cId="0" sldId="2147483652"/>
              <ac:spMk id="3" creationId="{00000000-0000-0000-0000-000000000000}"/>
            </ac:spMkLst>
          </pc:spChg>
          <pc:spChg chg="del">
            <ac:chgData name="Justin Chalfant" userId="50ec0e3f-3c8c-40d6-b729-b52deacaac3c" providerId="ADAL" clId="{4975B63A-3125-4FD1-B901-D63E79ACADD8}" dt="2020-06-26T16:18:49.086" v="115" actId="21"/>
            <ac:spMkLst>
              <pc:docMk/>
              <pc:sldMasterMk cId="0" sldId="2147483648"/>
              <pc:sldLayoutMk cId="0" sldId="2147483652"/>
              <ac:spMk id="4" creationId="{00000000-0000-0000-0000-000000000000}"/>
            </ac:spMkLst>
          </pc:spChg>
          <pc:spChg chg="del">
            <ac:chgData name="Justin Chalfant" userId="50ec0e3f-3c8c-40d6-b729-b52deacaac3c" providerId="ADAL" clId="{4975B63A-3125-4FD1-B901-D63E79ACADD8}" dt="2020-06-26T16:18:49.086" v="115" actId="21"/>
            <ac:spMkLst>
              <pc:docMk/>
              <pc:sldMasterMk cId="0" sldId="2147483648"/>
              <pc:sldLayoutMk cId="0" sldId="2147483652"/>
              <ac:spMk id="8" creationId="{00000000-0000-0000-0000-000000000000}"/>
            </ac:spMkLst>
          </pc:spChg>
          <pc:spChg chg="add mod">
            <ac:chgData name="Justin Chalfant" userId="50ec0e3f-3c8c-40d6-b729-b52deacaac3c" providerId="ADAL" clId="{4975B63A-3125-4FD1-B901-D63E79ACADD8}" dt="2020-06-26T16:18:58.077" v="117"/>
            <ac:spMkLst>
              <pc:docMk/>
              <pc:sldMasterMk cId="0" sldId="2147483648"/>
              <pc:sldLayoutMk cId="0" sldId="2147483652"/>
              <ac:spMk id="9" creationId="{A3F84D77-744F-413E-85CF-E147C00AEDC0}"/>
            </ac:spMkLst>
          </pc:spChg>
          <pc:spChg chg="add mod">
            <ac:chgData name="Justin Chalfant" userId="50ec0e3f-3c8c-40d6-b729-b52deacaac3c" providerId="ADAL" clId="{4975B63A-3125-4FD1-B901-D63E79ACADD8}" dt="2020-06-26T16:18:58.077" v="117"/>
            <ac:spMkLst>
              <pc:docMk/>
              <pc:sldMasterMk cId="0" sldId="2147483648"/>
              <pc:sldLayoutMk cId="0" sldId="2147483652"/>
              <ac:spMk id="10" creationId="{424C7BDB-9E46-4B9D-8112-E6A7C64D1F2A}"/>
            </ac:spMkLst>
          </pc:spChg>
          <pc:spChg chg="add mod">
            <ac:chgData name="Justin Chalfant" userId="50ec0e3f-3c8c-40d6-b729-b52deacaac3c" providerId="ADAL" clId="{4975B63A-3125-4FD1-B901-D63E79ACADD8}" dt="2020-06-26T16:18:58.077" v="117"/>
            <ac:spMkLst>
              <pc:docMk/>
              <pc:sldMasterMk cId="0" sldId="2147483648"/>
              <pc:sldLayoutMk cId="0" sldId="2147483652"/>
              <ac:spMk id="11" creationId="{6F50CDC3-87F2-4221-9094-1302CCC6EA95}"/>
            </ac:spMkLst>
          </pc:spChg>
          <pc:spChg chg="add mod">
            <ac:chgData name="Justin Chalfant" userId="50ec0e3f-3c8c-40d6-b729-b52deacaac3c" providerId="ADAL" clId="{4975B63A-3125-4FD1-B901-D63E79ACADD8}" dt="2020-06-26T16:18:58.077" v="117"/>
            <ac:spMkLst>
              <pc:docMk/>
              <pc:sldMasterMk cId="0" sldId="2147483648"/>
              <pc:sldLayoutMk cId="0" sldId="2147483652"/>
              <ac:spMk id="12" creationId="{B68F7535-642D-42DC-A818-939525757DE3}"/>
            </ac:spMkLst>
          </pc:spChg>
          <pc:picChg chg="add mod">
            <ac:chgData name="Justin Chalfant" userId="50ec0e3f-3c8c-40d6-b729-b52deacaac3c" providerId="ADAL" clId="{4975B63A-3125-4FD1-B901-D63E79ACADD8}" dt="2020-06-26T16:19:00.309" v="118" actId="27614"/>
            <ac:picMkLst>
              <pc:docMk/>
              <pc:sldMasterMk cId="0" sldId="2147483648"/>
              <pc:sldLayoutMk cId="0" sldId="2147483652"/>
              <ac:picMk id="6" creationId="{3EA49176-C3F3-482C-8F26-5F66D35E0C8C}"/>
            </ac:picMkLst>
          </pc:picChg>
        </pc:sldLayoutChg>
        <pc:sldLayoutChg chg="addSp delSp modSp mod">
          <pc:chgData name="Justin Chalfant" userId="50ec0e3f-3c8c-40d6-b729-b52deacaac3c" providerId="ADAL" clId="{4975B63A-3125-4FD1-B901-D63E79ACADD8}" dt="2020-06-26T16:18:45.929" v="114" actId="962"/>
          <pc:sldLayoutMkLst>
            <pc:docMk/>
            <pc:sldMasterMk cId="0" sldId="2147483648"/>
            <pc:sldLayoutMk cId="0" sldId="2147483653"/>
          </pc:sldLayoutMkLst>
          <pc:spChg chg="del">
            <ac:chgData name="Justin Chalfant" userId="50ec0e3f-3c8c-40d6-b729-b52deacaac3c" providerId="ADAL" clId="{4975B63A-3125-4FD1-B901-D63E79ACADD8}" dt="2020-06-26T16:18:37.799" v="110" actId="21"/>
            <ac:spMkLst>
              <pc:docMk/>
              <pc:sldMasterMk cId="0" sldId="2147483648"/>
              <pc:sldLayoutMk cId="0" sldId="2147483653"/>
              <ac:spMk id="2" creationId="{00000000-0000-0000-0000-000000000000}"/>
            </ac:spMkLst>
          </pc:spChg>
          <pc:spChg chg="del">
            <ac:chgData name="Justin Chalfant" userId="50ec0e3f-3c8c-40d6-b729-b52deacaac3c" providerId="ADAL" clId="{4975B63A-3125-4FD1-B901-D63E79ACADD8}" dt="2020-06-26T16:18:37.799" v="110" actId="21"/>
            <ac:spMkLst>
              <pc:docMk/>
              <pc:sldMasterMk cId="0" sldId="2147483648"/>
              <pc:sldLayoutMk cId="0" sldId="2147483653"/>
              <ac:spMk id="3" creationId="{00000000-0000-0000-0000-000000000000}"/>
            </ac:spMkLst>
          </pc:spChg>
          <pc:spChg chg="del">
            <ac:chgData name="Justin Chalfant" userId="50ec0e3f-3c8c-40d6-b729-b52deacaac3c" providerId="ADAL" clId="{4975B63A-3125-4FD1-B901-D63E79ACADD8}" dt="2020-06-26T16:18:37.799" v="110" actId="21"/>
            <ac:spMkLst>
              <pc:docMk/>
              <pc:sldMasterMk cId="0" sldId="2147483648"/>
              <pc:sldLayoutMk cId="0" sldId="2147483653"/>
              <ac:spMk id="4" creationId="{00000000-0000-0000-0000-000000000000}"/>
            </ac:spMkLst>
          </pc:spChg>
          <pc:spChg chg="del">
            <ac:chgData name="Justin Chalfant" userId="50ec0e3f-3c8c-40d6-b729-b52deacaac3c" providerId="ADAL" clId="{4975B63A-3125-4FD1-B901-D63E79ACADD8}" dt="2020-06-26T16:18:37.799" v="110" actId="21"/>
            <ac:spMkLst>
              <pc:docMk/>
              <pc:sldMasterMk cId="0" sldId="2147483648"/>
              <pc:sldLayoutMk cId="0" sldId="2147483653"/>
              <ac:spMk id="5" creationId="{00000000-0000-0000-0000-000000000000}"/>
            </ac:spMkLst>
          </pc:spChg>
          <pc:spChg chg="del">
            <ac:chgData name="Justin Chalfant" userId="50ec0e3f-3c8c-40d6-b729-b52deacaac3c" providerId="ADAL" clId="{4975B63A-3125-4FD1-B901-D63E79ACADD8}" dt="2020-06-26T16:18:37.799" v="110" actId="21"/>
            <ac:spMkLst>
              <pc:docMk/>
              <pc:sldMasterMk cId="0" sldId="2147483648"/>
              <pc:sldLayoutMk cId="0" sldId="2147483653"/>
              <ac:spMk id="6" creationId="{00000000-0000-0000-0000-000000000000}"/>
            </ac:spMkLst>
          </pc:spChg>
          <pc:spChg chg="del">
            <ac:chgData name="Justin Chalfant" userId="50ec0e3f-3c8c-40d6-b729-b52deacaac3c" providerId="ADAL" clId="{4975B63A-3125-4FD1-B901-D63E79ACADD8}" dt="2020-06-26T16:18:37.799" v="110" actId="21"/>
            <ac:spMkLst>
              <pc:docMk/>
              <pc:sldMasterMk cId="0" sldId="2147483648"/>
              <pc:sldLayoutMk cId="0" sldId="2147483653"/>
              <ac:spMk id="10" creationId="{00000000-0000-0000-0000-000000000000}"/>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1" creationId="{69F15144-7D8A-431A-B4FB-8C05CE7476D4}"/>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2" creationId="{9CE4EDF9-8EB6-40C3-B453-4C29393DEEDF}"/>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3" creationId="{2838774A-0111-40A3-B3F9-A32BD8217AFC}"/>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4" creationId="{C60B5ECC-5633-43D4-B554-19A8C6ADBA89}"/>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5" creationId="{81A2C950-B933-438C-A6BB-B9D9D30C4C7C}"/>
            </ac:spMkLst>
          </pc:spChg>
          <pc:spChg chg="add mod">
            <ac:chgData name="Justin Chalfant" userId="50ec0e3f-3c8c-40d6-b729-b52deacaac3c" providerId="ADAL" clId="{4975B63A-3125-4FD1-B901-D63E79ACADD8}" dt="2020-06-26T16:18:45.929" v="114" actId="962"/>
            <ac:spMkLst>
              <pc:docMk/>
              <pc:sldMasterMk cId="0" sldId="2147483648"/>
              <pc:sldLayoutMk cId="0" sldId="2147483653"/>
              <ac:spMk id="16" creationId="{3EFE281D-69BC-4ABA-8EAC-CFAFB5257DE9}"/>
            </ac:spMkLst>
          </pc:spChg>
          <pc:picChg chg="add mod">
            <ac:chgData name="Justin Chalfant" userId="50ec0e3f-3c8c-40d6-b729-b52deacaac3c" providerId="ADAL" clId="{4975B63A-3125-4FD1-B901-D63E79ACADD8}" dt="2020-06-26T16:18:45.927" v="113" actId="27614"/>
            <ac:picMkLst>
              <pc:docMk/>
              <pc:sldMasterMk cId="0" sldId="2147483648"/>
              <pc:sldLayoutMk cId="0" sldId="2147483653"/>
              <ac:picMk id="8" creationId="{B817EDD5-4FA8-447D-BCAE-4FFB06BEDF5C}"/>
            </ac:picMkLst>
          </pc:picChg>
        </pc:sldLayoutChg>
        <pc:sldLayoutChg chg="addSp delSp modSp mod">
          <pc:chgData name="Justin Chalfant" userId="50ec0e3f-3c8c-40d6-b729-b52deacaac3c" providerId="ADAL" clId="{4975B63A-3125-4FD1-B901-D63E79ACADD8}" dt="2020-06-26T16:14:09.994" v="53"/>
          <pc:sldLayoutMkLst>
            <pc:docMk/>
            <pc:sldMasterMk cId="0" sldId="2147483648"/>
            <pc:sldLayoutMk cId="0" sldId="2147483654"/>
          </pc:sldLayoutMkLst>
          <pc:spChg chg="add del">
            <ac:chgData name="Justin Chalfant" userId="50ec0e3f-3c8c-40d6-b729-b52deacaac3c" providerId="ADAL" clId="{4975B63A-3125-4FD1-B901-D63E79ACADD8}" dt="2020-06-26T16:13:58.055" v="52" actId="478"/>
            <ac:spMkLst>
              <pc:docMk/>
              <pc:sldMasterMk cId="0" sldId="2147483648"/>
              <pc:sldLayoutMk cId="0" sldId="2147483654"/>
              <ac:spMk id="2" creationId="{00000000-0000-0000-0000-000000000000}"/>
            </ac:spMkLst>
          </pc:spChg>
          <pc:spChg chg="add del">
            <ac:chgData name="Justin Chalfant" userId="50ec0e3f-3c8c-40d6-b729-b52deacaac3c" providerId="ADAL" clId="{4975B63A-3125-4FD1-B901-D63E79ACADD8}" dt="2020-06-26T16:13:58.055" v="52" actId="478"/>
            <ac:spMkLst>
              <pc:docMk/>
              <pc:sldMasterMk cId="0" sldId="2147483648"/>
              <pc:sldLayoutMk cId="0" sldId="2147483654"/>
              <ac:spMk id="6" creationId="{00000000-0000-0000-0000-000000000000}"/>
            </ac:spMkLst>
          </pc:spChg>
          <pc:spChg chg="add del mod">
            <ac:chgData name="Justin Chalfant" userId="50ec0e3f-3c8c-40d6-b729-b52deacaac3c" providerId="ADAL" clId="{4975B63A-3125-4FD1-B901-D63E79ACADD8}" dt="2020-06-26T16:13:56.033" v="51" actId="21"/>
            <ac:spMkLst>
              <pc:docMk/>
              <pc:sldMasterMk cId="0" sldId="2147483648"/>
              <pc:sldLayoutMk cId="0" sldId="2147483654"/>
              <ac:spMk id="7" creationId="{591E4C89-CCB7-4241-92BD-20BFF522C172}"/>
            </ac:spMkLst>
          </pc:spChg>
          <pc:spChg chg="add del mod">
            <ac:chgData name="Justin Chalfant" userId="50ec0e3f-3c8c-40d6-b729-b52deacaac3c" providerId="ADAL" clId="{4975B63A-3125-4FD1-B901-D63E79ACADD8}" dt="2020-06-26T16:13:56.033" v="51" actId="21"/>
            <ac:spMkLst>
              <pc:docMk/>
              <pc:sldMasterMk cId="0" sldId="2147483648"/>
              <pc:sldLayoutMk cId="0" sldId="2147483654"/>
              <ac:spMk id="8" creationId="{CFAB19FA-54CD-4C92-8698-0313AF6048A1}"/>
            </ac:spMkLst>
          </pc:spChg>
          <pc:spChg chg="add mod">
            <ac:chgData name="Justin Chalfant" userId="50ec0e3f-3c8c-40d6-b729-b52deacaac3c" providerId="ADAL" clId="{4975B63A-3125-4FD1-B901-D63E79ACADD8}" dt="2020-06-26T16:14:09.994" v="53"/>
            <ac:spMkLst>
              <pc:docMk/>
              <pc:sldMasterMk cId="0" sldId="2147483648"/>
              <pc:sldLayoutMk cId="0" sldId="2147483654"/>
              <ac:spMk id="10" creationId="{0135459D-785D-480A-B53D-52150DD72B82}"/>
            </ac:spMkLst>
          </pc:spChg>
          <pc:spChg chg="add mod">
            <ac:chgData name="Justin Chalfant" userId="50ec0e3f-3c8c-40d6-b729-b52deacaac3c" providerId="ADAL" clId="{4975B63A-3125-4FD1-B901-D63E79ACADD8}" dt="2020-06-26T16:14:09.994" v="53"/>
            <ac:spMkLst>
              <pc:docMk/>
              <pc:sldMasterMk cId="0" sldId="2147483648"/>
              <pc:sldLayoutMk cId="0" sldId="2147483654"/>
              <ac:spMk id="11" creationId="{5A2B0520-61B8-4C9D-AF16-F857D3743D70}"/>
            </ac:spMkLst>
          </pc:spChg>
          <pc:picChg chg="add del mod">
            <ac:chgData name="Justin Chalfant" userId="50ec0e3f-3c8c-40d6-b729-b52deacaac3c" providerId="ADAL" clId="{4975B63A-3125-4FD1-B901-D63E79ACADD8}" dt="2020-06-26T16:13:56.033" v="51" actId="21"/>
            <ac:picMkLst>
              <pc:docMk/>
              <pc:sldMasterMk cId="0" sldId="2147483648"/>
              <pc:sldLayoutMk cId="0" sldId="2147483654"/>
              <ac:picMk id="4" creationId="{0794D02C-B6C1-427B-983E-C73A2F9AEA23}"/>
            </ac:picMkLst>
          </pc:picChg>
          <pc:picChg chg="add mod">
            <ac:chgData name="Justin Chalfant" userId="50ec0e3f-3c8c-40d6-b729-b52deacaac3c" providerId="ADAL" clId="{4975B63A-3125-4FD1-B901-D63E79ACADD8}" dt="2020-06-26T16:14:09.994" v="53"/>
            <ac:picMkLst>
              <pc:docMk/>
              <pc:sldMasterMk cId="0" sldId="2147483648"/>
              <pc:sldLayoutMk cId="0" sldId="2147483654"/>
              <ac:picMk id="9" creationId="{6248A09A-6143-4A3D-8C5F-E2299A9D6418}"/>
            </ac:picMkLst>
          </pc:picChg>
        </pc:sldLayoutChg>
        <pc:sldLayoutChg chg="addSp delSp modSp mod">
          <pc:chgData name="Justin Chalfant" userId="50ec0e3f-3c8c-40d6-b729-b52deacaac3c" providerId="ADAL" clId="{4975B63A-3125-4FD1-B901-D63E79ACADD8}" dt="2020-06-26T16:18:26.033" v="108" actId="962"/>
          <pc:sldLayoutMkLst>
            <pc:docMk/>
            <pc:sldMasterMk cId="0" sldId="2147483648"/>
            <pc:sldLayoutMk cId="0" sldId="2147483656"/>
          </pc:sldLayoutMkLst>
          <pc:spChg chg="del">
            <ac:chgData name="Justin Chalfant" userId="50ec0e3f-3c8c-40d6-b729-b52deacaac3c" providerId="ADAL" clId="{4975B63A-3125-4FD1-B901-D63E79ACADD8}" dt="2020-06-26T16:18:17.574" v="104" actId="21"/>
            <ac:spMkLst>
              <pc:docMk/>
              <pc:sldMasterMk cId="0" sldId="2147483648"/>
              <pc:sldLayoutMk cId="0" sldId="2147483656"/>
              <ac:spMk id="2" creationId="{00000000-0000-0000-0000-000000000000}"/>
            </ac:spMkLst>
          </pc:spChg>
          <pc:spChg chg="del">
            <ac:chgData name="Justin Chalfant" userId="50ec0e3f-3c8c-40d6-b729-b52deacaac3c" providerId="ADAL" clId="{4975B63A-3125-4FD1-B901-D63E79ACADD8}" dt="2020-06-26T16:18:17.574" v="104" actId="21"/>
            <ac:spMkLst>
              <pc:docMk/>
              <pc:sldMasterMk cId="0" sldId="2147483648"/>
              <pc:sldLayoutMk cId="0" sldId="2147483656"/>
              <ac:spMk id="3" creationId="{00000000-0000-0000-0000-000000000000}"/>
            </ac:spMkLst>
          </pc:spChg>
          <pc:spChg chg="del">
            <ac:chgData name="Justin Chalfant" userId="50ec0e3f-3c8c-40d6-b729-b52deacaac3c" providerId="ADAL" clId="{4975B63A-3125-4FD1-B901-D63E79ACADD8}" dt="2020-06-26T16:18:17.574" v="104" actId="21"/>
            <ac:spMkLst>
              <pc:docMk/>
              <pc:sldMasterMk cId="0" sldId="2147483648"/>
              <pc:sldLayoutMk cId="0" sldId="2147483656"/>
              <ac:spMk id="4" creationId="{00000000-0000-0000-0000-000000000000}"/>
            </ac:spMkLst>
          </pc:spChg>
          <pc:spChg chg="add mod">
            <ac:chgData name="Justin Chalfant" userId="50ec0e3f-3c8c-40d6-b729-b52deacaac3c" providerId="ADAL" clId="{4975B63A-3125-4FD1-B901-D63E79ACADD8}" dt="2020-06-26T16:18:26.033" v="108" actId="962"/>
            <ac:spMkLst>
              <pc:docMk/>
              <pc:sldMasterMk cId="0" sldId="2147483648"/>
              <pc:sldLayoutMk cId="0" sldId="2147483656"/>
              <ac:spMk id="7" creationId="{0CF57D1C-C016-43E4-8204-7FB2085625D0}"/>
            </ac:spMkLst>
          </pc:spChg>
          <pc:spChg chg="add mod">
            <ac:chgData name="Justin Chalfant" userId="50ec0e3f-3c8c-40d6-b729-b52deacaac3c" providerId="ADAL" clId="{4975B63A-3125-4FD1-B901-D63E79ACADD8}" dt="2020-06-26T16:18:26.033" v="108" actId="962"/>
            <ac:spMkLst>
              <pc:docMk/>
              <pc:sldMasterMk cId="0" sldId="2147483648"/>
              <pc:sldLayoutMk cId="0" sldId="2147483656"/>
              <ac:spMk id="8" creationId="{A29BCFE6-6B12-4C7C-A8AE-FA3A89BE4C59}"/>
            </ac:spMkLst>
          </pc:spChg>
          <pc:spChg chg="add mod">
            <ac:chgData name="Justin Chalfant" userId="50ec0e3f-3c8c-40d6-b729-b52deacaac3c" providerId="ADAL" clId="{4975B63A-3125-4FD1-B901-D63E79ACADD8}" dt="2020-06-26T16:18:26.033" v="108" actId="962"/>
            <ac:spMkLst>
              <pc:docMk/>
              <pc:sldMasterMk cId="0" sldId="2147483648"/>
              <pc:sldLayoutMk cId="0" sldId="2147483656"/>
              <ac:spMk id="9" creationId="{3A93FB4F-BDA1-4C9B-B387-B7E213AB6C71}"/>
            </ac:spMkLst>
          </pc:spChg>
          <pc:picChg chg="add mod">
            <ac:chgData name="Justin Chalfant" userId="50ec0e3f-3c8c-40d6-b729-b52deacaac3c" providerId="ADAL" clId="{4975B63A-3125-4FD1-B901-D63E79ACADD8}" dt="2020-06-26T16:18:26.031" v="107" actId="27614"/>
            <ac:picMkLst>
              <pc:docMk/>
              <pc:sldMasterMk cId="0" sldId="2147483648"/>
              <pc:sldLayoutMk cId="0" sldId="2147483656"/>
              <ac:picMk id="6" creationId="{DE412AC3-8FA8-4A83-90B6-2A855BBE4E88}"/>
            </ac:picMkLst>
          </pc:picChg>
        </pc:sldLayoutChg>
        <pc:sldLayoutChg chg="addSp delSp modSp mod">
          <pc:chgData name="Justin Chalfant" userId="50ec0e3f-3c8c-40d6-b729-b52deacaac3c" providerId="ADAL" clId="{4975B63A-3125-4FD1-B901-D63E79ACADD8}" dt="2020-06-26T16:17:43.514" v="93" actId="962"/>
          <pc:sldLayoutMkLst>
            <pc:docMk/>
            <pc:sldMasterMk cId="0" sldId="2147483648"/>
            <pc:sldLayoutMk cId="462609989" sldId="2147483669"/>
          </pc:sldLayoutMkLst>
          <pc:spChg chg="add del">
            <ac:chgData name="Justin Chalfant" userId="50ec0e3f-3c8c-40d6-b729-b52deacaac3c" providerId="ADAL" clId="{4975B63A-3125-4FD1-B901-D63E79ACADD8}" dt="2020-06-26T16:17:25.145" v="89" actId="21"/>
            <ac:spMkLst>
              <pc:docMk/>
              <pc:sldMasterMk cId="0" sldId="2147483648"/>
              <pc:sldLayoutMk cId="462609989" sldId="2147483669"/>
              <ac:spMk id="7"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17"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18"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19"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20"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21" creationId="{00000000-0000-0000-0000-000000000000}"/>
            </ac:spMkLst>
          </pc:spChg>
          <pc:spChg chg="del">
            <ac:chgData name="Justin Chalfant" userId="50ec0e3f-3c8c-40d6-b729-b52deacaac3c" providerId="ADAL" clId="{4975B63A-3125-4FD1-B901-D63E79ACADD8}" dt="2020-06-26T16:17:25.145" v="89" actId="21"/>
            <ac:spMkLst>
              <pc:docMk/>
              <pc:sldMasterMk cId="0" sldId="2147483648"/>
              <pc:sldLayoutMk cId="462609989" sldId="2147483669"/>
              <ac:spMk id="22"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23"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29"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0"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1"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2"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3"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4" creationId="{00000000-0000-0000-0000-000000000000}"/>
            </ac:spMkLst>
          </pc:spChg>
          <pc:spChg chg="del">
            <ac:chgData name="Justin Chalfant" userId="50ec0e3f-3c8c-40d6-b729-b52deacaac3c" providerId="ADAL" clId="{4975B63A-3125-4FD1-B901-D63E79ACADD8}" dt="2020-06-26T16:17:25.145" v="89" actId="21"/>
            <ac:spMkLst>
              <pc:docMk/>
              <pc:sldMasterMk cId="0" sldId="2147483648"/>
              <pc:sldLayoutMk cId="462609989" sldId="2147483669"/>
              <ac:spMk id="35"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36" creationId="{00000000-0000-0000-0000-000000000000}"/>
            </ac:spMkLst>
          </pc:spChg>
          <pc:spChg chg="del">
            <ac:chgData name="Justin Chalfant" userId="50ec0e3f-3c8c-40d6-b729-b52deacaac3c" providerId="ADAL" clId="{4975B63A-3125-4FD1-B901-D63E79ACADD8}" dt="2020-06-26T16:17:25.145" v="89" actId="21"/>
            <ac:spMkLst>
              <pc:docMk/>
              <pc:sldMasterMk cId="0" sldId="2147483648"/>
              <pc:sldLayoutMk cId="462609989" sldId="2147483669"/>
              <ac:spMk id="37" creationId="{00000000-0000-0000-0000-00000000000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38" creationId="{76390AC6-2418-41F8-A417-EC43293AFD8F}"/>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39" creationId="{C5D28C86-FF04-4410-8F68-4DC48D48DAB2}"/>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0" creationId="{C8E96813-84F2-4246-8849-AB1862013B6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1" creationId="{B93F3B55-7C23-4459-A6DB-4EE3D74575EC}"/>
            </ac:spMkLst>
          </pc:spChg>
          <pc:spChg chg="del">
            <ac:chgData name="Justin Chalfant" userId="50ec0e3f-3c8c-40d6-b729-b52deacaac3c" providerId="ADAL" clId="{4975B63A-3125-4FD1-B901-D63E79ACADD8}" dt="2020-06-26T16:17:25.145" v="89" actId="21"/>
            <ac:spMkLst>
              <pc:docMk/>
              <pc:sldMasterMk cId="0" sldId="2147483648"/>
              <pc:sldLayoutMk cId="462609989" sldId="2147483669"/>
              <ac:spMk id="42" creationId="{00000000-0000-0000-0000-000000000000}"/>
            </ac:spMkLst>
          </pc:spChg>
          <pc:spChg chg="add del">
            <ac:chgData name="Justin Chalfant" userId="50ec0e3f-3c8c-40d6-b729-b52deacaac3c" providerId="ADAL" clId="{4975B63A-3125-4FD1-B901-D63E79ACADD8}" dt="2020-06-26T16:17:25.145" v="89" actId="21"/>
            <ac:spMkLst>
              <pc:docMk/>
              <pc:sldMasterMk cId="0" sldId="2147483648"/>
              <pc:sldLayoutMk cId="462609989" sldId="2147483669"/>
              <ac:spMk id="43" creationId="{00000000-0000-0000-0000-00000000000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4" creationId="{22A2EDF7-A842-4014-8C51-2C9C1D43B329}"/>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5" creationId="{D153091C-E22E-46EC-B4B3-2AE3B44C4751}"/>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6" creationId="{EBF9C739-86E0-43CF-8B70-7451D3610BB1}"/>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7" creationId="{5DDE0E3D-B878-4A54-BF2B-1E1A0144C87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49" creationId="{C9A95A91-2BC3-4041-8245-85C4B1F52826}"/>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0" creationId="{AE5871AA-55CE-4170-A70D-1C93623ECC8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1" creationId="{A6582815-DE41-4149-8B8B-7A0A8E5D77B2}"/>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2" creationId="{92A829F8-5910-4B37-BC34-DA1087938106}"/>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3" creationId="{DA429F6A-9BE7-47D9-8050-5E3099BF7ECA}"/>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4" creationId="{BF25E855-5E52-4E46-97D9-84E4253F9D40}"/>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55" creationId="{46F2951F-2E91-458E-B473-24781A717A84}"/>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60" creationId="{29CEEAC5-3CC8-47E6-9078-E739A02C184F}"/>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61" creationId="{29CF1F61-A712-4681-ADD0-46E941468AA2}"/>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62" creationId="{1B86A7F4-C355-45F3-8A2F-0E32C813AB69}"/>
            </ac:spMkLst>
          </pc:spChg>
          <pc:spChg chg="add mod">
            <ac:chgData name="Justin Chalfant" userId="50ec0e3f-3c8c-40d6-b729-b52deacaac3c" providerId="ADAL" clId="{4975B63A-3125-4FD1-B901-D63E79ACADD8}" dt="2020-06-26T16:17:43.514" v="93" actId="962"/>
            <ac:spMkLst>
              <pc:docMk/>
              <pc:sldMasterMk cId="0" sldId="2147483648"/>
              <pc:sldLayoutMk cId="462609989" sldId="2147483669"/>
              <ac:spMk id="63" creationId="{A58A0E8B-17FB-444E-AE4F-04582394CCB0}"/>
            </ac:spMkLst>
          </pc:spChg>
          <pc:picChg chg="add mod">
            <ac:chgData name="Justin Chalfant" userId="50ec0e3f-3c8c-40d6-b729-b52deacaac3c" providerId="ADAL" clId="{4975B63A-3125-4FD1-B901-D63E79ACADD8}" dt="2020-06-26T16:17:43.512" v="92" actId="27614"/>
            <ac:picMkLst>
              <pc:docMk/>
              <pc:sldMasterMk cId="0" sldId="2147483648"/>
              <pc:sldLayoutMk cId="462609989" sldId="2147483669"/>
              <ac:picMk id="3" creationId="{38E281BC-F59B-45F8-8A73-DC29DD10C301}"/>
            </ac:picMkLst>
          </pc:picChg>
          <pc:picChg chg="add del">
            <ac:chgData name="Justin Chalfant" userId="50ec0e3f-3c8c-40d6-b729-b52deacaac3c" providerId="ADAL" clId="{4975B63A-3125-4FD1-B901-D63E79ACADD8}" dt="2020-06-26T16:17:25.145" v="89" actId="21"/>
            <ac:picMkLst>
              <pc:docMk/>
              <pc:sldMasterMk cId="0" sldId="2147483648"/>
              <pc:sldLayoutMk cId="462609989" sldId="2147483669"/>
              <ac:picMk id="25" creationId="{00000000-0000-0000-0000-000000000000}"/>
            </ac:picMkLst>
          </pc:picChg>
          <pc:picChg chg="add del">
            <ac:chgData name="Justin Chalfant" userId="50ec0e3f-3c8c-40d6-b729-b52deacaac3c" providerId="ADAL" clId="{4975B63A-3125-4FD1-B901-D63E79ACADD8}" dt="2020-06-26T16:17:25.145" v="89" actId="21"/>
            <ac:picMkLst>
              <pc:docMk/>
              <pc:sldMasterMk cId="0" sldId="2147483648"/>
              <pc:sldLayoutMk cId="462609989" sldId="2147483669"/>
              <ac:picMk id="26" creationId="{00000000-0000-0000-0000-000000000000}"/>
            </ac:picMkLst>
          </pc:picChg>
          <pc:picChg chg="del">
            <ac:chgData name="Justin Chalfant" userId="50ec0e3f-3c8c-40d6-b729-b52deacaac3c" providerId="ADAL" clId="{4975B63A-3125-4FD1-B901-D63E79ACADD8}" dt="2020-06-26T16:17:25.145" v="89" actId="21"/>
            <ac:picMkLst>
              <pc:docMk/>
              <pc:sldMasterMk cId="0" sldId="2147483648"/>
              <pc:sldLayoutMk cId="462609989" sldId="2147483669"/>
              <ac:picMk id="27" creationId="{00000000-0000-0000-0000-000000000000}"/>
            </ac:picMkLst>
          </pc:picChg>
          <pc:picChg chg="add del">
            <ac:chgData name="Justin Chalfant" userId="50ec0e3f-3c8c-40d6-b729-b52deacaac3c" providerId="ADAL" clId="{4975B63A-3125-4FD1-B901-D63E79ACADD8}" dt="2020-06-26T16:17:25.145" v="89" actId="21"/>
            <ac:picMkLst>
              <pc:docMk/>
              <pc:sldMasterMk cId="0" sldId="2147483648"/>
              <pc:sldLayoutMk cId="462609989" sldId="2147483669"/>
              <ac:picMk id="28" creationId="{00000000-0000-0000-0000-000000000000}"/>
            </ac:picMkLst>
          </pc:picChg>
          <pc:picChg chg="del">
            <ac:chgData name="Justin Chalfant" userId="50ec0e3f-3c8c-40d6-b729-b52deacaac3c" providerId="ADAL" clId="{4975B63A-3125-4FD1-B901-D63E79ACADD8}" dt="2020-06-26T16:17:25.145" v="89" actId="21"/>
            <ac:picMkLst>
              <pc:docMk/>
              <pc:sldMasterMk cId="0" sldId="2147483648"/>
              <pc:sldLayoutMk cId="462609989" sldId="2147483669"/>
              <ac:picMk id="48" creationId="{00000000-0000-0000-0000-000000000000}"/>
            </ac:picMkLst>
          </pc:picChg>
          <pc:picChg chg="add mod">
            <ac:chgData name="Justin Chalfant" userId="50ec0e3f-3c8c-40d6-b729-b52deacaac3c" providerId="ADAL" clId="{4975B63A-3125-4FD1-B901-D63E79ACADD8}" dt="2020-06-26T16:17:43.514" v="93" actId="962"/>
            <ac:picMkLst>
              <pc:docMk/>
              <pc:sldMasterMk cId="0" sldId="2147483648"/>
              <pc:sldLayoutMk cId="462609989" sldId="2147483669"/>
              <ac:picMk id="56" creationId="{D8B3F713-0988-4D71-97A2-E5ECB2010740}"/>
            </ac:picMkLst>
          </pc:picChg>
          <pc:picChg chg="add mod">
            <ac:chgData name="Justin Chalfant" userId="50ec0e3f-3c8c-40d6-b729-b52deacaac3c" providerId="ADAL" clId="{4975B63A-3125-4FD1-B901-D63E79ACADD8}" dt="2020-06-26T16:17:43.514" v="93" actId="962"/>
            <ac:picMkLst>
              <pc:docMk/>
              <pc:sldMasterMk cId="0" sldId="2147483648"/>
              <pc:sldLayoutMk cId="462609989" sldId="2147483669"/>
              <ac:picMk id="57" creationId="{66F5D19C-AD50-4C32-95B1-F5625E114A1E}"/>
            </ac:picMkLst>
          </pc:picChg>
          <pc:picChg chg="add mod">
            <ac:chgData name="Justin Chalfant" userId="50ec0e3f-3c8c-40d6-b729-b52deacaac3c" providerId="ADAL" clId="{4975B63A-3125-4FD1-B901-D63E79ACADD8}" dt="2020-06-26T16:17:43.514" v="93" actId="962"/>
            <ac:picMkLst>
              <pc:docMk/>
              <pc:sldMasterMk cId="0" sldId="2147483648"/>
              <pc:sldLayoutMk cId="462609989" sldId="2147483669"/>
              <ac:picMk id="58" creationId="{759EC6D0-4145-479B-8AD7-2132F4BD9C8F}"/>
            </ac:picMkLst>
          </pc:picChg>
          <pc:picChg chg="add mod">
            <ac:chgData name="Justin Chalfant" userId="50ec0e3f-3c8c-40d6-b729-b52deacaac3c" providerId="ADAL" clId="{4975B63A-3125-4FD1-B901-D63E79ACADD8}" dt="2020-06-26T16:17:43.514" v="93" actId="962"/>
            <ac:picMkLst>
              <pc:docMk/>
              <pc:sldMasterMk cId="0" sldId="2147483648"/>
              <pc:sldLayoutMk cId="462609989" sldId="2147483669"/>
              <ac:picMk id="59" creationId="{F53203F5-D082-4BB5-A7BF-D2ED72A4BE5C}"/>
            </ac:picMkLst>
          </pc:picChg>
          <pc:picChg chg="add mod">
            <ac:chgData name="Justin Chalfant" userId="50ec0e3f-3c8c-40d6-b729-b52deacaac3c" providerId="ADAL" clId="{4975B63A-3125-4FD1-B901-D63E79ACADD8}" dt="2020-06-26T16:17:43.514" v="93" actId="962"/>
            <ac:picMkLst>
              <pc:docMk/>
              <pc:sldMasterMk cId="0" sldId="2147483648"/>
              <pc:sldLayoutMk cId="462609989" sldId="2147483669"/>
              <ac:picMk id="64" creationId="{0836BE4D-EC71-4F59-8EEF-DA575C00C6F6}"/>
            </ac:picMkLst>
          </pc:picChg>
        </pc:sldLayoutChg>
        <pc:sldLayoutChg chg="addSp delSp modSp mod">
          <pc:chgData name="Justin Chalfant" userId="50ec0e3f-3c8c-40d6-b729-b52deacaac3c" providerId="ADAL" clId="{4975B63A-3125-4FD1-B901-D63E79ACADD8}" dt="2020-06-26T16:15:58.732" v="58" actId="962"/>
          <pc:sldLayoutMkLst>
            <pc:docMk/>
            <pc:sldMasterMk cId="0" sldId="2147483648"/>
            <pc:sldLayoutMk cId="1434177686" sldId="2147483670"/>
          </pc:sldLayoutMkLst>
          <pc:spChg chg="del">
            <ac:chgData name="Justin Chalfant" userId="50ec0e3f-3c8c-40d6-b729-b52deacaac3c" providerId="ADAL" clId="{4975B63A-3125-4FD1-B901-D63E79ACADD8}" dt="2020-06-26T16:15:47.704" v="54" actId="21"/>
            <ac:spMkLst>
              <pc:docMk/>
              <pc:sldMasterMk cId="0" sldId="2147483648"/>
              <pc:sldLayoutMk cId="1434177686" sldId="2147483670"/>
              <ac:spMk id="3" creationId="{00000000-0000-0000-0000-000000000000}"/>
            </ac:spMkLst>
          </pc:spChg>
          <pc:spChg chg="add mod">
            <ac:chgData name="Justin Chalfant" userId="50ec0e3f-3c8c-40d6-b729-b52deacaac3c" providerId="ADAL" clId="{4975B63A-3125-4FD1-B901-D63E79ACADD8}" dt="2020-06-26T16:15:58.732" v="58" actId="962"/>
            <ac:spMkLst>
              <pc:docMk/>
              <pc:sldMasterMk cId="0" sldId="2147483648"/>
              <pc:sldLayoutMk cId="1434177686" sldId="2147483670"/>
              <ac:spMk id="5" creationId="{10C5E103-D6E3-4B0A-82E2-F27BA765CC1E}"/>
            </ac:spMkLst>
          </pc:spChg>
          <pc:picChg chg="add mod">
            <ac:chgData name="Justin Chalfant" userId="50ec0e3f-3c8c-40d6-b729-b52deacaac3c" providerId="ADAL" clId="{4975B63A-3125-4FD1-B901-D63E79ACADD8}" dt="2020-06-26T16:15:58.731" v="57" actId="27614"/>
            <ac:picMkLst>
              <pc:docMk/>
              <pc:sldMasterMk cId="0" sldId="2147483648"/>
              <pc:sldLayoutMk cId="1434177686" sldId="2147483670"/>
              <ac:picMk id="4" creationId="{156D2519-C2AD-4C46-A939-B25A49719122}"/>
            </ac:picMkLst>
          </pc:picChg>
        </pc:sldLayoutChg>
        <pc:sldLayoutChg chg="setBg">
          <pc:chgData name="Justin Chalfant" userId="50ec0e3f-3c8c-40d6-b729-b52deacaac3c" providerId="ADAL" clId="{4975B63A-3125-4FD1-B901-D63E79ACADD8}" dt="2020-06-26T16:17:23.568" v="80"/>
          <pc:sldLayoutMkLst>
            <pc:docMk/>
            <pc:sldMasterMk cId="0" sldId="2147483648"/>
            <pc:sldLayoutMk cId="3424062607" sldId="2147483672"/>
          </pc:sldLayoutMkLst>
        </pc:sldLayoutChg>
        <pc:sldLayoutChg chg="addSp delSp modSp mod">
          <pc:chgData name="Justin Chalfant" userId="50ec0e3f-3c8c-40d6-b729-b52deacaac3c" providerId="ADAL" clId="{4975B63A-3125-4FD1-B901-D63E79ACADD8}" dt="2020-06-26T16:18:13.898" v="103" actId="962"/>
          <pc:sldLayoutMkLst>
            <pc:docMk/>
            <pc:sldMasterMk cId="0" sldId="2147483648"/>
            <pc:sldLayoutMk cId="623960925" sldId="2147483673"/>
          </pc:sldLayoutMkLst>
          <pc:spChg chg="del">
            <ac:chgData name="Justin Chalfant" userId="50ec0e3f-3c8c-40d6-b729-b52deacaac3c" providerId="ADAL" clId="{4975B63A-3125-4FD1-B901-D63E79ACADD8}" dt="2020-06-26T16:18:03.270" v="99" actId="21"/>
            <ac:spMkLst>
              <pc:docMk/>
              <pc:sldMasterMk cId="0" sldId="2147483648"/>
              <pc:sldLayoutMk cId="623960925" sldId="2147483673"/>
              <ac:spMk id="2" creationId="{00000000-0000-0000-0000-000000000000}"/>
            </ac:spMkLst>
          </pc:spChg>
          <pc:spChg chg="del">
            <ac:chgData name="Justin Chalfant" userId="50ec0e3f-3c8c-40d6-b729-b52deacaac3c" providerId="ADAL" clId="{4975B63A-3125-4FD1-B901-D63E79ACADD8}" dt="2020-06-26T16:18:03.270" v="99" actId="21"/>
            <ac:spMkLst>
              <pc:docMk/>
              <pc:sldMasterMk cId="0" sldId="2147483648"/>
              <pc:sldLayoutMk cId="623960925" sldId="2147483673"/>
              <ac:spMk id="3" creationId="{00000000-0000-0000-0000-000000000000}"/>
            </ac:spMkLst>
          </pc:spChg>
          <pc:spChg chg="del">
            <ac:chgData name="Justin Chalfant" userId="50ec0e3f-3c8c-40d6-b729-b52deacaac3c" providerId="ADAL" clId="{4975B63A-3125-4FD1-B901-D63E79ACADD8}" dt="2020-06-26T16:18:03.270" v="99" actId="21"/>
            <ac:spMkLst>
              <pc:docMk/>
              <pc:sldMasterMk cId="0" sldId="2147483648"/>
              <pc:sldLayoutMk cId="623960925" sldId="2147483673"/>
              <ac:spMk id="7" creationId="{00000000-0000-0000-0000-000000000000}"/>
            </ac:spMkLst>
          </pc:spChg>
          <pc:spChg chg="add mod">
            <ac:chgData name="Justin Chalfant" userId="50ec0e3f-3c8c-40d6-b729-b52deacaac3c" providerId="ADAL" clId="{4975B63A-3125-4FD1-B901-D63E79ACADD8}" dt="2020-06-26T16:18:13.898" v="103" actId="962"/>
            <ac:spMkLst>
              <pc:docMk/>
              <pc:sldMasterMk cId="0" sldId="2147483648"/>
              <pc:sldLayoutMk cId="623960925" sldId="2147483673"/>
              <ac:spMk id="8" creationId="{71F4DFE1-2447-40C5-BD88-33CFDFEF610D}"/>
            </ac:spMkLst>
          </pc:spChg>
          <pc:spChg chg="add mod">
            <ac:chgData name="Justin Chalfant" userId="50ec0e3f-3c8c-40d6-b729-b52deacaac3c" providerId="ADAL" clId="{4975B63A-3125-4FD1-B901-D63E79ACADD8}" dt="2020-06-26T16:18:13.898" v="103" actId="962"/>
            <ac:spMkLst>
              <pc:docMk/>
              <pc:sldMasterMk cId="0" sldId="2147483648"/>
              <pc:sldLayoutMk cId="623960925" sldId="2147483673"/>
              <ac:spMk id="9" creationId="{8959307F-304F-4CB7-BA8F-F59A4F0A3B42}"/>
            </ac:spMkLst>
          </pc:spChg>
          <pc:spChg chg="add mod">
            <ac:chgData name="Justin Chalfant" userId="50ec0e3f-3c8c-40d6-b729-b52deacaac3c" providerId="ADAL" clId="{4975B63A-3125-4FD1-B901-D63E79ACADD8}" dt="2020-06-26T16:18:13.898" v="103" actId="962"/>
            <ac:spMkLst>
              <pc:docMk/>
              <pc:sldMasterMk cId="0" sldId="2147483648"/>
              <pc:sldLayoutMk cId="623960925" sldId="2147483673"/>
              <ac:spMk id="10" creationId="{F3412680-C973-4D33-86E4-15EC58F28F60}"/>
            </ac:spMkLst>
          </pc:spChg>
          <pc:picChg chg="add mod">
            <ac:chgData name="Justin Chalfant" userId="50ec0e3f-3c8c-40d6-b729-b52deacaac3c" providerId="ADAL" clId="{4975B63A-3125-4FD1-B901-D63E79ACADD8}" dt="2020-06-26T16:18:13.896" v="102" actId="27614"/>
            <ac:picMkLst>
              <pc:docMk/>
              <pc:sldMasterMk cId="0" sldId="2147483648"/>
              <pc:sldLayoutMk cId="623960925" sldId="2147483673"/>
              <ac:picMk id="5" creationId="{BEE82600-48D6-443C-8DC6-41135E53A56E}"/>
            </ac:picMkLst>
          </pc:picChg>
        </pc:sldLayoutChg>
        <pc:sldLayoutChg chg="addSp delSp modSp mod">
          <pc:chgData name="Justin Chalfant" userId="50ec0e3f-3c8c-40d6-b729-b52deacaac3c" providerId="ADAL" clId="{4975B63A-3125-4FD1-B901-D63E79ACADD8}" dt="2020-06-26T16:17:57.658" v="98" actId="962"/>
          <pc:sldLayoutMkLst>
            <pc:docMk/>
            <pc:sldMasterMk cId="0" sldId="2147483648"/>
            <pc:sldLayoutMk cId="3125477223" sldId="2147483675"/>
          </pc:sldLayoutMkLst>
          <pc:spChg chg="del">
            <ac:chgData name="Justin Chalfant" userId="50ec0e3f-3c8c-40d6-b729-b52deacaac3c" providerId="ADAL" clId="{4975B63A-3125-4FD1-B901-D63E79ACADD8}" dt="2020-06-26T16:17:50.023" v="94" actId="21"/>
            <ac:spMkLst>
              <pc:docMk/>
              <pc:sldMasterMk cId="0" sldId="2147483648"/>
              <pc:sldLayoutMk cId="3125477223" sldId="2147483675"/>
              <ac:spMk id="2" creationId="{00000000-0000-0000-0000-000000000000}"/>
            </ac:spMkLst>
          </pc:spChg>
          <pc:spChg chg="del">
            <ac:chgData name="Justin Chalfant" userId="50ec0e3f-3c8c-40d6-b729-b52deacaac3c" providerId="ADAL" clId="{4975B63A-3125-4FD1-B901-D63E79ACADD8}" dt="2020-06-26T16:17:50.023" v="94" actId="21"/>
            <ac:spMkLst>
              <pc:docMk/>
              <pc:sldMasterMk cId="0" sldId="2147483648"/>
              <pc:sldLayoutMk cId="3125477223" sldId="2147483675"/>
              <ac:spMk id="3" creationId="{00000000-0000-0000-0000-000000000000}"/>
            </ac:spMkLst>
          </pc:spChg>
          <pc:spChg chg="del">
            <ac:chgData name="Justin Chalfant" userId="50ec0e3f-3c8c-40d6-b729-b52deacaac3c" providerId="ADAL" clId="{4975B63A-3125-4FD1-B901-D63E79ACADD8}" dt="2020-06-26T16:17:50.023" v="94" actId="21"/>
            <ac:spMkLst>
              <pc:docMk/>
              <pc:sldMasterMk cId="0" sldId="2147483648"/>
              <pc:sldLayoutMk cId="3125477223" sldId="2147483675"/>
              <ac:spMk id="4" creationId="{00000000-0000-0000-0000-000000000000}"/>
            </ac:spMkLst>
          </pc:spChg>
          <pc:spChg chg="add mod">
            <ac:chgData name="Justin Chalfant" userId="50ec0e3f-3c8c-40d6-b729-b52deacaac3c" providerId="ADAL" clId="{4975B63A-3125-4FD1-B901-D63E79ACADD8}" dt="2020-06-26T16:17:57.658" v="98" actId="962"/>
            <ac:spMkLst>
              <pc:docMk/>
              <pc:sldMasterMk cId="0" sldId="2147483648"/>
              <pc:sldLayoutMk cId="3125477223" sldId="2147483675"/>
              <ac:spMk id="7" creationId="{BC0027B5-C731-4017-B945-00B9434F6108}"/>
            </ac:spMkLst>
          </pc:spChg>
          <pc:spChg chg="add mod">
            <ac:chgData name="Justin Chalfant" userId="50ec0e3f-3c8c-40d6-b729-b52deacaac3c" providerId="ADAL" clId="{4975B63A-3125-4FD1-B901-D63E79ACADD8}" dt="2020-06-26T16:17:57.658" v="98" actId="962"/>
            <ac:spMkLst>
              <pc:docMk/>
              <pc:sldMasterMk cId="0" sldId="2147483648"/>
              <pc:sldLayoutMk cId="3125477223" sldId="2147483675"/>
              <ac:spMk id="8" creationId="{D1A0D52D-DA3F-40FB-907F-EA583D79C48D}"/>
            </ac:spMkLst>
          </pc:spChg>
          <pc:spChg chg="add mod">
            <ac:chgData name="Justin Chalfant" userId="50ec0e3f-3c8c-40d6-b729-b52deacaac3c" providerId="ADAL" clId="{4975B63A-3125-4FD1-B901-D63E79ACADD8}" dt="2020-06-26T16:17:57.658" v="98" actId="962"/>
            <ac:spMkLst>
              <pc:docMk/>
              <pc:sldMasterMk cId="0" sldId="2147483648"/>
              <pc:sldLayoutMk cId="3125477223" sldId="2147483675"/>
              <ac:spMk id="9" creationId="{778FB28E-43E8-4E19-8063-A71F79E4361A}"/>
            </ac:spMkLst>
          </pc:spChg>
          <pc:picChg chg="add mod">
            <ac:chgData name="Justin Chalfant" userId="50ec0e3f-3c8c-40d6-b729-b52deacaac3c" providerId="ADAL" clId="{4975B63A-3125-4FD1-B901-D63E79ACADD8}" dt="2020-06-26T16:17:57.656" v="97" actId="27614"/>
            <ac:picMkLst>
              <pc:docMk/>
              <pc:sldMasterMk cId="0" sldId="2147483648"/>
              <pc:sldLayoutMk cId="3125477223" sldId="2147483675"/>
              <ac:picMk id="6" creationId="{44B5EE37-C2E4-4CF3-9930-12CC131FAC52}"/>
            </ac:picMkLst>
          </pc:picChg>
        </pc:sldLayoutChg>
        <pc:sldLayoutChg chg="del">
          <pc:chgData name="Justin Chalfant" userId="50ec0e3f-3c8c-40d6-b729-b52deacaac3c" providerId="ADAL" clId="{4975B63A-3125-4FD1-B901-D63E79ACADD8}" dt="2020-06-26T16:18:32.620" v="109" actId="2696"/>
          <pc:sldLayoutMkLst>
            <pc:docMk/>
            <pc:sldMasterMk cId="0" sldId="2147483648"/>
            <pc:sldLayoutMk cId="1459580119" sldId="2147483676"/>
          </pc:sldLayoutMkLst>
        </pc:sldLayoutChg>
        <pc:sldLayoutChg chg="new del mod">
          <pc:chgData name="Justin Chalfant" userId="50ec0e3f-3c8c-40d6-b729-b52deacaac3c" providerId="ADAL" clId="{4975B63A-3125-4FD1-B901-D63E79ACADD8}" dt="2020-06-26T16:17:02.552" v="68" actId="11236"/>
          <pc:sldLayoutMkLst>
            <pc:docMk/>
            <pc:sldMasterMk cId="0" sldId="2147483648"/>
            <pc:sldLayoutMk cId="2286555247" sldId="2147483678"/>
          </pc:sldLayoutMkLst>
        </pc:sldLayoutChg>
        <pc:sldLayoutChg chg="del">
          <pc:chgData name="Justin Chalfant" userId="50ec0e3f-3c8c-40d6-b729-b52deacaac3c" providerId="ADAL" clId="{4975B63A-3125-4FD1-B901-D63E79ACADD8}" dt="2020-06-26T16:16:04.007" v="59" actId="2696"/>
          <pc:sldLayoutMkLst>
            <pc:docMk/>
            <pc:sldMasterMk cId="0" sldId="2147483648"/>
            <pc:sldLayoutMk cId="2523782507" sldId="2147483678"/>
          </pc:sldLayoutMkLst>
        </pc:sldLayoutChg>
        <pc:sldLayoutChg chg="new del mod">
          <pc:chgData name="Justin Chalfant" userId="50ec0e3f-3c8c-40d6-b729-b52deacaac3c" providerId="ADAL" clId="{4975B63A-3125-4FD1-B901-D63E79ACADD8}" dt="2020-06-26T16:17:01.814" v="67" actId="11236"/>
          <pc:sldLayoutMkLst>
            <pc:docMk/>
            <pc:sldMasterMk cId="0" sldId="2147483648"/>
            <pc:sldLayoutMk cId="4136218133" sldId="2147483679"/>
          </pc:sldLayoutMkLst>
        </pc:sldLayoutChg>
        <pc:sldLayoutChg chg="new del mod">
          <pc:chgData name="Justin Chalfant" userId="50ec0e3f-3c8c-40d6-b729-b52deacaac3c" providerId="ADAL" clId="{4975B63A-3125-4FD1-B901-D63E79ACADD8}" dt="2020-06-26T16:17:01.495" v="66" actId="11236"/>
          <pc:sldLayoutMkLst>
            <pc:docMk/>
            <pc:sldMasterMk cId="0" sldId="2147483648"/>
            <pc:sldLayoutMk cId="3461646469" sldId="2147483680"/>
          </pc:sldLayoutMkLst>
        </pc:sldLayoutChg>
      </pc:sldMasterChg>
    </pc:docChg>
  </pc:docChgLst>
  <pc:docChgLst>
    <pc:chgData name="Justin Chalfant" userId="50ec0e3f-3c8c-40d6-b729-b52deacaac3c" providerId="ADAL" clId="{89D89620-5B02-43A7-B9CE-E216BA66520D}"/>
    <pc:docChg chg="undo redo custSel addSld delSld modSld sldOrd modSection">
      <pc:chgData name="Justin Chalfant" userId="50ec0e3f-3c8c-40d6-b729-b52deacaac3c" providerId="ADAL" clId="{89D89620-5B02-43A7-B9CE-E216BA66520D}" dt="2020-06-30T04:16:35.796" v="175" actId="729"/>
      <pc:docMkLst>
        <pc:docMk/>
      </pc:docMkLst>
      <pc:sldChg chg="mod modShow">
        <pc:chgData name="Justin Chalfant" userId="50ec0e3f-3c8c-40d6-b729-b52deacaac3c" providerId="ADAL" clId="{89D89620-5B02-43A7-B9CE-E216BA66520D}" dt="2020-06-30T04:16:35.796" v="175" actId="729"/>
        <pc:sldMkLst>
          <pc:docMk/>
          <pc:sldMk cId="4063178677" sldId="259"/>
        </pc:sldMkLst>
      </pc:sldChg>
      <pc:sldChg chg="addSp delSp modSp mod ord">
        <pc:chgData name="Justin Chalfant" userId="50ec0e3f-3c8c-40d6-b729-b52deacaac3c" providerId="ADAL" clId="{89D89620-5B02-43A7-B9CE-E216BA66520D}" dt="2020-06-30T04:13:36.351" v="172"/>
        <pc:sldMkLst>
          <pc:docMk/>
          <pc:sldMk cId="3897923289" sldId="282"/>
        </pc:sldMkLst>
        <pc:spChg chg="add mod">
          <ac:chgData name="Justin Chalfant" userId="50ec0e3f-3c8c-40d6-b729-b52deacaac3c" providerId="ADAL" clId="{89D89620-5B02-43A7-B9CE-E216BA66520D}" dt="2020-06-30T04:13:30.068" v="170" actId="1035"/>
          <ac:spMkLst>
            <pc:docMk/>
            <pc:sldMk cId="3897923289" sldId="282"/>
            <ac:spMk id="3" creationId="{3C13CAD0-8CF1-47F9-8E46-2D049524458A}"/>
          </ac:spMkLst>
        </pc:spChg>
        <pc:spChg chg="mod">
          <ac:chgData name="Justin Chalfant" userId="50ec0e3f-3c8c-40d6-b729-b52deacaac3c" providerId="ADAL" clId="{89D89620-5B02-43A7-B9CE-E216BA66520D}" dt="2020-06-30T04:12:58.207" v="162" actId="1035"/>
          <ac:spMkLst>
            <pc:docMk/>
            <pc:sldMk cId="3897923289" sldId="282"/>
            <ac:spMk id="6" creationId="{393F4C11-0D58-41B3-A02E-C20D6C70A857}"/>
          </ac:spMkLst>
        </pc:spChg>
        <pc:spChg chg="mod">
          <ac:chgData name="Justin Chalfant" userId="50ec0e3f-3c8c-40d6-b729-b52deacaac3c" providerId="ADAL" clId="{89D89620-5B02-43A7-B9CE-E216BA66520D}" dt="2020-06-30T04:12:50.763" v="147" actId="1035"/>
          <ac:spMkLst>
            <pc:docMk/>
            <pc:sldMk cId="3897923289" sldId="282"/>
            <ac:spMk id="8" creationId="{54068F0E-B5A2-43A4-B17B-7B6F9286992E}"/>
          </ac:spMkLst>
        </pc:spChg>
        <pc:spChg chg="mod">
          <ac:chgData name="Justin Chalfant" userId="50ec0e3f-3c8c-40d6-b729-b52deacaac3c" providerId="ADAL" clId="{89D89620-5B02-43A7-B9CE-E216BA66520D}" dt="2020-06-30T04:09:03.576" v="52" actId="20577"/>
          <ac:spMkLst>
            <pc:docMk/>
            <pc:sldMk cId="3897923289" sldId="282"/>
            <ac:spMk id="9" creationId="{73F9F865-DCB6-4A86-B72F-F9153BF68856}"/>
          </ac:spMkLst>
        </pc:spChg>
        <pc:spChg chg="mod">
          <ac:chgData name="Justin Chalfant" userId="50ec0e3f-3c8c-40d6-b729-b52deacaac3c" providerId="ADAL" clId="{89D89620-5B02-43A7-B9CE-E216BA66520D}" dt="2020-06-30T04:12:54.791" v="158" actId="1036"/>
          <ac:spMkLst>
            <pc:docMk/>
            <pc:sldMk cId="3897923289" sldId="282"/>
            <ac:spMk id="10" creationId="{9CBC114A-7A17-464B-B299-695B84743ABF}"/>
          </ac:spMkLst>
        </pc:spChg>
        <pc:picChg chg="mod">
          <ac:chgData name="Justin Chalfant" userId="50ec0e3f-3c8c-40d6-b729-b52deacaac3c" providerId="ADAL" clId="{89D89620-5B02-43A7-B9CE-E216BA66520D}" dt="2020-06-30T04:12:18.100" v="121" actId="1035"/>
          <ac:picMkLst>
            <pc:docMk/>
            <pc:sldMk cId="3897923289" sldId="282"/>
            <ac:picMk id="2" creationId="{FCC57983-4FE4-465E-9E45-0E0DC09F7C9D}"/>
          </ac:picMkLst>
        </pc:picChg>
        <pc:picChg chg="del">
          <ac:chgData name="Justin Chalfant" userId="50ec0e3f-3c8c-40d6-b729-b52deacaac3c" providerId="ADAL" clId="{89D89620-5B02-43A7-B9CE-E216BA66520D}" dt="2020-06-30T04:07:06.098" v="17" actId="478"/>
          <ac:picMkLst>
            <pc:docMk/>
            <pc:sldMk cId="3897923289" sldId="282"/>
            <ac:picMk id="4" creationId="{1D24FCAC-50F7-4AB4-B02F-A351A79362B8}"/>
          </ac:picMkLst>
        </pc:picChg>
        <pc:picChg chg="add mod">
          <ac:chgData name="Justin Chalfant" userId="50ec0e3f-3c8c-40d6-b729-b52deacaac3c" providerId="ADAL" clId="{89D89620-5B02-43A7-B9CE-E216BA66520D}" dt="2020-06-30T04:12:10.082" v="113" actId="1036"/>
          <ac:picMkLst>
            <pc:docMk/>
            <pc:sldMk cId="3897923289" sldId="282"/>
            <ac:picMk id="5" creationId="{94A75266-66A3-4258-B675-55D642852843}"/>
          </ac:picMkLst>
        </pc:picChg>
      </pc:sldChg>
      <pc:sldChg chg="delSp mod">
        <pc:chgData name="Justin Chalfant" userId="50ec0e3f-3c8c-40d6-b729-b52deacaac3c" providerId="ADAL" clId="{89D89620-5B02-43A7-B9CE-E216BA66520D}" dt="2020-06-30T04:14:23.364" v="173" actId="478"/>
        <pc:sldMkLst>
          <pc:docMk/>
          <pc:sldMk cId="814751095" sldId="300"/>
        </pc:sldMkLst>
        <pc:spChg chg="del">
          <ac:chgData name="Justin Chalfant" userId="50ec0e3f-3c8c-40d6-b729-b52deacaac3c" providerId="ADAL" clId="{89D89620-5B02-43A7-B9CE-E216BA66520D}" dt="2020-06-30T04:14:23.364" v="173" actId="478"/>
          <ac:spMkLst>
            <pc:docMk/>
            <pc:sldMk cId="814751095" sldId="300"/>
            <ac:spMk id="6" creationId="{C1CDA601-DBB6-4A1B-BC30-FA58F4087FE6}"/>
          </ac:spMkLst>
        </pc:spChg>
      </pc:sldChg>
      <pc:sldChg chg="del">
        <pc:chgData name="Justin Chalfant" userId="50ec0e3f-3c8c-40d6-b729-b52deacaac3c" providerId="ADAL" clId="{89D89620-5B02-43A7-B9CE-E216BA66520D}" dt="2020-06-30T04:16:27.584" v="174" actId="2696"/>
        <pc:sldMkLst>
          <pc:docMk/>
          <pc:sldMk cId="1558474373" sldId="315"/>
        </pc:sldMkLst>
      </pc:sldChg>
      <pc:sldChg chg="addSp delSp modSp add mod ord">
        <pc:chgData name="Justin Chalfant" userId="50ec0e3f-3c8c-40d6-b729-b52deacaac3c" providerId="ADAL" clId="{89D89620-5B02-43A7-B9CE-E216BA66520D}" dt="2020-06-30T04:05:32.367" v="12" actId="20577"/>
        <pc:sldMkLst>
          <pc:docMk/>
          <pc:sldMk cId="906046420" sldId="320"/>
        </pc:sldMkLst>
        <pc:spChg chg="mod">
          <ac:chgData name="Justin Chalfant" userId="50ec0e3f-3c8c-40d6-b729-b52deacaac3c" providerId="ADAL" clId="{89D89620-5B02-43A7-B9CE-E216BA66520D}" dt="2020-06-30T04:05:32.367" v="12" actId="20577"/>
          <ac:spMkLst>
            <pc:docMk/>
            <pc:sldMk cId="906046420" sldId="320"/>
            <ac:spMk id="9" creationId="{73F9F865-DCB6-4A86-B72F-F9153BF68856}"/>
          </ac:spMkLst>
        </pc:spChg>
        <pc:picChg chg="del">
          <ac:chgData name="Justin Chalfant" userId="50ec0e3f-3c8c-40d6-b729-b52deacaac3c" providerId="ADAL" clId="{89D89620-5B02-43A7-B9CE-E216BA66520D}" dt="2020-06-30T04:05:08.150" v="2" actId="478"/>
          <ac:picMkLst>
            <pc:docMk/>
            <pc:sldMk cId="906046420" sldId="320"/>
            <ac:picMk id="2" creationId="{A53A260B-C009-4866-BA2D-A2AB4264349D}"/>
          </ac:picMkLst>
        </pc:picChg>
        <pc:picChg chg="add mod">
          <ac:chgData name="Justin Chalfant" userId="50ec0e3f-3c8c-40d6-b729-b52deacaac3c" providerId="ADAL" clId="{89D89620-5B02-43A7-B9CE-E216BA66520D}" dt="2020-06-30T04:05:16.629" v="6" actId="1076"/>
          <ac:picMkLst>
            <pc:docMk/>
            <pc:sldMk cId="906046420" sldId="320"/>
            <ac:picMk id="3" creationId="{7111BD7B-7BCF-48E0-82A8-2E06AAEBD7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3B4AED-790C-4010-9C1A-F14EBD01C68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a:prstGeom prst="rect">
            <a:avLst/>
          </a:prstGeom>
        </p:spPr>
        <p:txBody>
          <a:bodyPr anchor="b">
            <a:normAutofit/>
          </a:bodyPr>
          <a:lstStyle>
            <a:lvl1pPr algn="ctr">
              <a:defRPr sz="4800">
                <a:effectLst/>
              </a:defRPr>
            </a:lvl1pPr>
          </a:lstStyle>
          <a:p>
            <a:r>
              <a:rPr lang="en-US"/>
              <a:t>Click to edit Master title style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a:prstGeom prst="rect">
            <a:avLst/>
          </a:prstGeo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#1 Info</a:t>
            </a:r>
          </a:p>
        </p:txBody>
      </p:sp>
      <p:sp>
        <p:nvSpPr>
          <p:cNvPr id="15" name="Text Placeholder 8"/>
          <p:cNvSpPr>
            <a:spLocks noGrp="1"/>
          </p:cNvSpPr>
          <p:nvPr>
            <p:ph type="body" sz="quarter" idx="11" hasCustomPrompt="1"/>
          </p:nvPr>
        </p:nvSpPr>
        <p:spPr>
          <a:xfrm>
            <a:off x="7573992" y="2650836"/>
            <a:ext cx="4390845" cy="2238432"/>
          </a:xfrm>
          <a:prstGeom prst="rect">
            <a:avLst/>
          </a:prstGeo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#2 Info</a:t>
            </a:r>
          </a:p>
          <a:p>
            <a:pPr lvl="0"/>
            <a:endParaRPr lang="en-US"/>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irtual System Management User Group">
            <a:extLst>
              <a:ext uri="{FF2B5EF4-FFF2-40B4-BE49-F238E27FC236}">
                <a16:creationId xmlns:a16="http://schemas.microsoft.com/office/drawing/2014/main" id="{824529BA-578D-4B02-9467-C4E6A4DFCF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249025" y="57023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a:prstGeom prst="rect">
            <a:avLst/>
          </a:prstGeom>
        </p:spPr>
        <p:txBody>
          <a:bodyPr anchor="b"/>
          <a:lstStyle>
            <a:lvl1pPr>
              <a:defRPr sz="3600"/>
            </a:lvl1pPr>
          </a:lstStyle>
          <a:p>
            <a:r>
              <a:rPr lang="en-US"/>
              <a:t>Click to edit Master title style</a:t>
            </a:r>
          </a:p>
        </p:txBody>
      </p:sp>
      <p:sp>
        <p:nvSpPr>
          <p:cNvPr id="3" name="Picture Placeholder 2"/>
          <p:cNvSpPr>
            <a:spLocks noGrp="1"/>
          </p:cNvSpPr>
          <p:nvPr>
            <p:ph type="pic" idx="1"/>
          </p:nvPr>
        </p:nvSpPr>
        <p:spPr>
          <a:xfrm>
            <a:off x="5183188" y="228600"/>
            <a:ext cx="6399212" cy="58292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599" y="2057400"/>
            <a:ext cx="4389120" cy="4000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right)">
    <p:spTree>
      <p:nvGrpSpPr>
        <p:cNvPr id="1" name=""/>
        <p:cNvGrpSpPr/>
        <p:nvPr/>
      </p:nvGrpSpPr>
      <p:grpSpPr>
        <a:xfrm>
          <a:off x="0" y="0"/>
          <a:ext cx="0" cy="0"/>
          <a:chOff x="0" y="0"/>
          <a:chExt cx="0" cy="0"/>
        </a:xfrm>
      </p:grpSpPr>
      <p:pic>
        <p:nvPicPr>
          <p:cNvPr id="6" name="Picture 5" descr="A picture containing light, black, table, white&#10;&#10;Description automatically generated">
            <a:extLst>
              <a:ext uri="{FF2B5EF4-FFF2-40B4-BE49-F238E27FC236}">
                <a16:creationId xmlns:a16="http://schemas.microsoft.com/office/drawing/2014/main" id="{44B5EE37-C2E4-4CF3-9930-12CC131FA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BC0027B5-C731-4017-B945-00B9434F6108}"/>
              </a:ext>
            </a:extLst>
          </p:cNvPr>
          <p:cNvSpPr>
            <a:spLocks noGrp="1"/>
          </p:cNvSpPr>
          <p:nvPr>
            <p:ph type="title"/>
          </p:nvPr>
        </p:nvSpPr>
        <p:spPr>
          <a:xfrm>
            <a:off x="7193281" y="228599"/>
            <a:ext cx="4389119" cy="1600200"/>
          </a:xfrm>
          <a:prstGeom prst="rect">
            <a:avLst/>
          </a:prstGeom>
        </p:spPr>
        <p:txBody>
          <a:bodyPr anchor="b"/>
          <a:lstStyle>
            <a:lvl1pPr>
              <a:defRPr sz="3600"/>
            </a:lvl1pPr>
          </a:lstStyle>
          <a:p>
            <a:r>
              <a:rPr lang="en-US"/>
              <a:t>Click to edit Master title style</a:t>
            </a:r>
          </a:p>
        </p:txBody>
      </p:sp>
      <p:sp>
        <p:nvSpPr>
          <p:cNvPr id="8" name="Picture Placeholder 2">
            <a:extLst>
              <a:ext uri="{FF2B5EF4-FFF2-40B4-BE49-F238E27FC236}">
                <a16:creationId xmlns:a16="http://schemas.microsoft.com/office/drawing/2014/main" id="{D1A0D52D-DA3F-40FB-907F-EA583D79C48D}"/>
              </a:ext>
            </a:extLst>
          </p:cNvPr>
          <p:cNvSpPr>
            <a:spLocks noGrp="1"/>
          </p:cNvSpPr>
          <p:nvPr>
            <p:ph type="pic" idx="1"/>
          </p:nvPr>
        </p:nvSpPr>
        <p:spPr>
          <a:xfrm>
            <a:off x="620712" y="228600"/>
            <a:ext cx="6399212" cy="58292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778FB28E-43E8-4E19-8063-A71F79E4361A}"/>
              </a:ext>
            </a:extLst>
          </p:cNvPr>
          <p:cNvSpPr>
            <a:spLocks noGrp="1"/>
          </p:cNvSpPr>
          <p:nvPr>
            <p:ph type="body" sz="half" idx="2"/>
          </p:nvPr>
        </p:nvSpPr>
        <p:spPr>
          <a:xfrm>
            <a:off x="7193280" y="2057399"/>
            <a:ext cx="4389120" cy="4000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t Only">
    <p:spTree>
      <p:nvGrpSpPr>
        <p:cNvPr id="1" name=""/>
        <p:cNvGrpSpPr/>
        <p:nvPr/>
      </p:nvGrpSpPr>
      <p:grpSpPr>
        <a:xfrm>
          <a:off x="0" y="0"/>
          <a:ext cx="0" cy="0"/>
          <a:chOff x="0" y="0"/>
          <a:chExt cx="0" cy="0"/>
        </a:xfrm>
      </p:grpSpPr>
      <p:pic>
        <p:nvPicPr>
          <p:cNvPr id="4" name="Picture 3" descr="A picture containing light, black, table, white&#10;&#10;Description automatically generated">
            <a:extLst>
              <a:ext uri="{FF2B5EF4-FFF2-40B4-BE49-F238E27FC236}">
                <a16:creationId xmlns:a16="http://schemas.microsoft.com/office/drawing/2014/main" id="{156D2519-C2AD-4C46-A939-B25A497191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10C5E103-D6E3-4B0A-82E2-F27BA765CC1E}"/>
              </a:ext>
            </a:extLst>
          </p:cNvPr>
          <p:cNvSpPr>
            <a:spLocks noGrp="1"/>
          </p:cNvSpPr>
          <p:nvPr>
            <p:ph idx="1"/>
          </p:nvPr>
        </p:nvSpPr>
        <p:spPr>
          <a:xfrm>
            <a:off x="609600" y="228601"/>
            <a:ext cx="10972800" cy="5829300"/>
          </a:xfrm>
          <a:prstGeom prst="rect">
            <a:avLst/>
          </a:prstGeo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17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a:prstGeom prst="rect">
            <a:avLst/>
          </a:prstGeo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82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a:prstGeom prst="rect">
            <a:avLst/>
          </a:prstGeo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Extended Q&amp;A</a:t>
            </a:r>
          </a:p>
        </p:txBody>
      </p:sp>
      <p:pic>
        <p:nvPicPr>
          <p:cNvPr id="17" name="Picture 2" descr="Virtual System Management User Group">
            <a:extLst>
              <a:ext uri="{FF2B5EF4-FFF2-40B4-BE49-F238E27FC236}">
                <a16:creationId xmlns:a16="http://schemas.microsoft.com/office/drawing/2014/main" id="{6562BA12-2808-4E01-B000-695A5039100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91200" y="4833936"/>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ight, black, table, white&#10;&#10;Description automatically generated">
            <a:extLst>
              <a:ext uri="{FF2B5EF4-FFF2-40B4-BE49-F238E27FC236}">
                <a16:creationId xmlns:a16="http://schemas.microsoft.com/office/drawing/2014/main" id="{E6CC0401-9EBD-4ABF-949D-0B4AC33C8F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3B954DD-DAE2-4A6E-82BF-C561FC31B9C6}"/>
              </a:ext>
            </a:extLst>
          </p:cNvPr>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94576D5-20D6-421F-ACA3-11E38F879972}"/>
              </a:ext>
            </a:extLst>
          </p:cNvPr>
          <p:cNvSpPr>
            <a:spLocks noGrp="1"/>
          </p:cNvSpPr>
          <p:nvPr>
            <p:ph type="title"/>
          </p:nvPr>
        </p:nvSpPr>
        <p:spPr>
          <a:xfrm>
            <a:off x="609600" y="228600"/>
            <a:ext cx="10972800" cy="914400"/>
          </a:xfrm>
          <a:prstGeom prst="rect">
            <a:avLst/>
          </a:prstGeom>
        </p:spPr>
        <p:txBody>
          <a:bodyPr/>
          <a:lstStyle/>
          <a:p>
            <a:r>
              <a:rPr lang="en-US"/>
              <a:t>Click to edit Master title style</a:t>
            </a:r>
          </a:p>
        </p:txBody>
      </p:sp>
      <p:sp>
        <p:nvSpPr>
          <p:cNvPr id="10" name="Content Placeholder 2">
            <a:extLst>
              <a:ext uri="{FF2B5EF4-FFF2-40B4-BE49-F238E27FC236}">
                <a16:creationId xmlns:a16="http://schemas.microsoft.com/office/drawing/2014/main" id="{CDF54384-537F-4514-9CAB-668541006100}"/>
              </a:ext>
            </a:extLst>
          </p:cNvPr>
          <p:cNvSpPr>
            <a:spLocks noGrp="1"/>
          </p:cNvSpPr>
          <p:nvPr>
            <p:ph idx="1"/>
          </p:nvPr>
        </p:nvSpPr>
        <p:spPr>
          <a:xfrm>
            <a:off x="609600" y="1257300"/>
            <a:ext cx="10972800" cy="4800600"/>
          </a:xfrm>
          <a:prstGeom prst="rect">
            <a:avLst/>
          </a:prstGeo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descr="A picture containing light, black, table, white&#10;&#10;Description automatically generated">
            <a:extLst>
              <a:ext uri="{FF2B5EF4-FFF2-40B4-BE49-F238E27FC236}">
                <a16:creationId xmlns:a16="http://schemas.microsoft.com/office/drawing/2014/main" id="{F7EBD675-0C5E-4CB2-A5CD-EEBA15F2A3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7CBA358B-89F5-46C2-A1BA-C64BD73A7FC5}"/>
              </a:ext>
            </a:extLst>
          </p:cNvPr>
          <p:cNvSpPr>
            <a:spLocks noGrp="1"/>
          </p:cNvSpPr>
          <p:nvPr>
            <p:ph type="title"/>
          </p:nvPr>
        </p:nvSpPr>
        <p:spPr>
          <a:xfrm>
            <a:off x="609601" y="2006600"/>
            <a:ext cx="8609012" cy="2281600"/>
          </a:xfrm>
          <a:prstGeom prst="rect">
            <a:avLst/>
          </a:prstGeom>
        </p:spPr>
        <p:txBody>
          <a:bodyPr anchor="b">
            <a:normAutofit/>
          </a:bodyPr>
          <a:lstStyle>
            <a:lvl1pPr algn="l">
              <a:defRPr sz="3600" b="0" cap="all"/>
            </a:lvl1pPr>
          </a:lstStyle>
          <a:p>
            <a:r>
              <a:rPr lang="en-US"/>
              <a:t>Click to edit Master title style</a:t>
            </a:r>
          </a:p>
        </p:txBody>
      </p:sp>
      <p:sp>
        <p:nvSpPr>
          <p:cNvPr id="9" name="Text Placeholder 2">
            <a:extLst>
              <a:ext uri="{FF2B5EF4-FFF2-40B4-BE49-F238E27FC236}">
                <a16:creationId xmlns:a16="http://schemas.microsoft.com/office/drawing/2014/main" id="{9AD39519-13E2-4005-ACB8-EAD6B33F5121}"/>
              </a:ext>
            </a:extLst>
          </p:cNvPr>
          <p:cNvSpPr>
            <a:spLocks noGrp="1"/>
          </p:cNvSpPr>
          <p:nvPr>
            <p:ph type="body" idx="1"/>
          </p:nvPr>
        </p:nvSpPr>
        <p:spPr>
          <a:xfrm>
            <a:off x="609600" y="4495800"/>
            <a:ext cx="8609013" cy="1498600"/>
          </a:xfrm>
          <a:prstGeom prst="rect">
            <a:avLst/>
          </a:prstGeo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3FD05369-6497-4211-A898-489C69DD28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6" name="Picture 5" descr="A picture containing light, black, table, white&#10;&#10;Description automatically generated">
            <a:extLst>
              <a:ext uri="{FF2B5EF4-FFF2-40B4-BE49-F238E27FC236}">
                <a16:creationId xmlns:a16="http://schemas.microsoft.com/office/drawing/2014/main" id="{3EA49176-C3F3-482C-8F26-5F66D35E0C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F84D77-744F-413E-85CF-E147C00AEDC0}"/>
              </a:ext>
            </a:extLst>
          </p:cNvPr>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24C7BDB-9E46-4B9D-8112-E6A7C64D1F2A}"/>
              </a:ext>
            </a:extLst>
          </p:cNvPr>
          <p:cNvSpPr>
            <a:spLocks noGrp="1"/>
          </p:cNvSpPr>
          <p:nvPr>
            <p:ph type="title"/>
          </p:nvPr>
        </p:nvSpPr>
        <p:spPr>
          <a:xfrm>
            <a:off x="609600" y="228600"/>
            <a:ext cx="10972800" cy="914400"/>
          </a:xfrm>
          <a:prstGeom prst="rect">
            <a:avLst/>
          </a:prstGeom>
        </p:spPr>
        <p:txBody>
          <a:bodyPr/>
          <a:lstStyle/>
          <a:p>
            <a:r>
              <a:rPr lang="en-US"/>
              <a:t>Click to edit Master title style</a:t>
            </a:r>
          </a:p>
        </p:txBody>
      </p:sp>
      <p:sp>
        <p:nvSpPr>
          <p:cNvPr id="11" name="Content Placeholder 2">
            <a:extLst>
              <a:ext uri="{FF2B5EF4-FFF2-40B4-BE49-F238E27FC236}">
                <a16:creationId xmlns:a16="http://schemas.microsoft.com/office/drawing/2014/main" id="{6F50CDC3-87F2-4221-9094-1302CCC6EA95}"/>
              </a:ext>
            </a:extLst>
          </p:cNvPr>
          <p:cNvSpPr>
            <a:spLocks noGrp="1"/>
          </p:cNvSpPr>
          <p:nvPr>
            <p:ph sz="half" idx="1"/>
          </p:nvPr>
        </p:nvSpPr>
        <p:spPr>
          <a:xfrm>
            <a:off x="609599" y="1257299"/>
            <a:ext cx="5394960" cy="4800600"/>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B68F7535-642D-42DC-A818-939525757DE3}"/>
              </a:ext>
            </a:extLst>
          </p:cNvPr>
          <p:cNvSpPr>
            <a:spLocks noGrp="1"/>
          </p:cNvSpPr>
          <p:nvPr>
            <p:ph sz="half" idx="2"/>
          </p:nvPr>
        </p:nvSpPr>
        <p:spPr>
          <a:xfrm>
            <a:off x="6187440" y="1257300"/>
            <a:ext cx="5394960" cy="4800600"/>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pic>
        <p:nvPicPr>
          <p:cNvPr id="8" name="Picture 7" descr="A picture containing light, black, table, white&#10;&#10;Description automatically generated">
            <a:extLst>
              <a:ext uri="{FF2B5EF4-FFF2-40B4-BE49-F238E27FC236}">
                <a16:creationId xmlns:a16="http://schemas.microsoft.com/office/drawing/2014/main" id="{B817EDD5-4FA8-447D-BCAE-4FFB06BEDF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9F15144-7D8A-431A-B4FB-8C05CE7476D4}"/>
              </a:ext>
            </a:extLst>
          </p:cNvPr>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CE4EDF9-8EB6-40C3-B453-4C29393DEEDF}"/>
              </a:ext>
            </a:extLst>
          </p:cNvPr>
          <p:cNvSpPr>
            <a:spLocks noGrp="1"/>
          </p:cNvSpPr>
          <p:nvPr>
            <p:ph type="title"/>
          </p:nvPr>
        </p:nvSpPr>
        <p:spPr>
          <a:xfrm>
            <a:off x="609600" y="228600"/>
            <a:ext cx="10972800" cy="914400"/>
          </a:xfrm>
          <a:prstGeom prst="rect">
            <a:avLst/>
          </a:prstGeom>
        </p:spPr>
        <p:txBody>
          <a:bodyPr/>
          <a:lstStyle>
            <a:lvl1pPr>
              <a:defRPr/>
            </a:lvl1pPr>
          </a:lstStyle>
          <a:p>
            <a:r>
              <a:rPr lang="en-US"/>
              <a:t>Click to edit Master title style</a:t>
            </a:r>
          </a:p>
        </p:txBody>
      </p:sp>
      <p:sp>
        <p:nvSpPr>
          <p:cNvPr id="13" name="Text Placeholder 2">
            <a:extLst>
              <a:ext uri="{FF2B5EF4-FFF2-40B4-BE49-F238E27FC236}">
                <a16:creationId xmlns:a16="http://schemas.microsoft.com/office/drawing/2014/main" id="{2838774A-0111-40A3-B3F9-A32BD8217AFC}"/>
              </a:ext>
            </a:extLst>
          </p:cNvPr>
          <p:cNvSpPr>
            <a:spLocks noGrp="1"/>
          </p:cNvSpPr>
          <p:nvPr>
            <p:ph type="body" idx="1"/>
          </p:nvPr>
        </p:nvSpPr>
        <p:spPr>
          <a:xfrm>
            <a:off x="1354772" y="1259416"/>
            <a:ext cx="4649787" cy="576262"/>
          </a:xfrm>
          <a:prstGeom prst="rect">
            <a:avLst/>
          </a:prstGeo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C60B5ECC-5633-43D4-B554-19A8C6ADBA89}"/>
              </a:ext>
            </a:extLst>
          </p:cNvPr>
          <p:cNvSpPr>
            <a:spLocks noGrp="1"/>
          </p:cNvSpPr>
          <p:nvPr>
            <p:ph sz="half" idx="2"/>
          </p:nvPr>
        </p:nvSpPr>
        <p:spPr>
          <a:xfrm>
            <a:off x="609599" y="1833562"/>
            <a:ext cx="5394960" cy="4224338"/>
          </a:xfrm>
          <a:prstGeom prst="rect">
            <a:avLst/>
          </a:prstGeo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81A2C950-B933-438C-A6BB-B9D9D30C4C7C}"/>
              </a:ext>
            </a:extLst>
          </p:cNvPr>
          <p:cNvSpPr>
            <a:spLocks noGrp="1"/>
          </p:cNvSpPr>
          <p:nvPr>
            <p:ph type="body" sz="quarter" idx="3"/>
          </p:nvPr>
        </p:nvSpPr>
        <p:spPr>
          <a:xfrm>
            <a:off x="6917266" y="1257300"/>
            <a:ext cx="4665134" cy="576262"/>
          </a:xfrm>
          <a:prstGeom prst="rect">
            <a:avLst/>
          </a:prstGeo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3EFE281D-69BC-4ABA-8EAC-CFAFB5257DE9}"/>
              </a:ext>
            </a:extLst>
          </p:cNvPr>
          <p:cNvSpPr>
            <a:spLocks noGrp="1"/>
          </p:cNvSpPr>
          <p:nvPr>
            <p:ph sz="quarter" idx="4"/>
          </p:nvPr>
        </p:nvSpPr>
        <p:spPr>
          <a:xfrm>
            <a:off x="6187440" y="1833562"/>
            <a:ext cx="5394960" cy="4215871"/>
          </a:xfrm>
          <a:prstGeom prst="rect">
            <a:avLst/>
          </a:prstGeo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9" name="Picture 8" descr="A picture containing light, black, table, white&#10;&#10;Description automatically generated">
            <a:extLst>
              <a:ext uri="{FF2B5EF4-FFF2-40B4-BE49-F238E27FC236}">
                <a16:creationId xmlns:a16="http://schemas.microsoft.com/office/drawing/2014/main" id="{6248A09A-6143-4A3D-8C5F-E2299A9D641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135459D-785D-480A-B53D-52150DD72B82}"/>
              </a:ext>
            </a:extLst>
          </p:cNvPr>
          <p:cNvSpPr/>
          <p:nvPr userDrawn="1"/>
        </p:nvSpPr>
        <p:spPr>
          <a:xfrm>
            <a:off x="1398" y="3810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A2B0520-61B8-4C9D-AF16-F857D3743D70}"/>
              </a:ext>
            </a:extLst>
          </p:cNvPr>
          <p:cNvSpPr txBox="1">
            <a:spLocks/>
          </p:cNvSpPr>
          <p:nvPr userDrawn="1"/>
        </p:nvSpPr>
        <p:spPr>
          <a:xfrm>
            <a:off x="610998" y="381000"/>
            <a:ext cx="10972800" cy="9144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7EE0E-D015-495C-8F40-B6144B164F25}"/>
              </a:ext>
            </a:extLst>
          </p:cNvPr>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pic>
        <p:nvPicPr>
          <p:cNvPr id="6" name="Picture 5" descr="A picture containing light, black, table, white&#10;&#10;Description automatically generated">
            <a:extLst>
              <a:ext uri="{FF2B5EF4-FFF2-40B4-BE49-F238E27FC236}">
                <a16:creationId xmlns:a16="http://schemas.microsoft.com/office/drawing/2014/main" id="{DE412AC3-8FA8-4A83-90B6-2A855BBE4E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0CF57D1C-C016-43E4-8204-7FB2085625D0}"/>
              </a:ext>
            </a:extLst>
          </p:cNvPr>
          <p:cNvSpPr>
            <a:spLocks noGrp="1"/>
          </p:cNvSpPr>
          <p:nvPr>
            <p:ph type="title"/>
          </p:nvPr>
        </p:nvSpPr>
        <p:spPr>
          <a:xfrm>
            <a:off x="7085012" y="228600"/>
            <a:ext cx="4497388" cy="1371600"/>
          </a:xfrm>
          <a:prstGeom prst="rect">
            <a:avLst/>
          </a:prstGeom>
        </p:spPr>
        <p:txBody>
          <a:bodyPr anchor="b">
            <a:normAutofit/>
          </a:bodyPr>
          <a:lstStyle>
            <a:lvl1pPr algn="l">
              <a:defRPr sz="2400" b="0"/>
            </a:lvl1pPr>
          </a:lstStyle>
          <a:p>
            <a:r>
              <a:rPr lang="en-US"/>
              <a:t>Click to edit Master title style</a:t>
            </a:r>
          </a:p>
        </p:txBody>
      </p:sp>
      <p:sp>
        <p:nvSpPr>
          <p:cNvPr id="8" name="Content Placeholder 2">
            <a:extLst>
              <a:ext uri="{FF2B5EF4-FFF2-40B4-BE49-F238E27FC236}">
                <a16:creationId xmlns:a16="http://schemas.microsoft.com/office/drawing/2014/main" id="{A29BCFE6-6B12-4C7C-A8AE-FA3A89BE4C59}"/>
              </a:ext>
            </a:extLst>
          </p:cNvPr>
          <p:cNvSpPr>
            <a:spLocks noGrp="1"/>
          </p:cNvSpPr>
          <p:nvPr>
            <p:ph idx="1"/>
          </p:nvPr>
        </p:nvSpPr>
        <p:spPr>
          <a:xfrm>
            <a:off x="609600" y="228600"/>
            <a:ext cx="6018213" cy="5829300"/>
          </a:xfrm>
          <a:prstGeom prst="rect">
            <a:avLst/>
          </a:prstGeo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3A93FB4F-BDA1-4C9B-B387-B7E213AB6C71}"/>
              </a:ext>
            </a:extLst>
          </p:cNvPr>
          <p:cNvSpPr>
            <a:spLocks noGrp="1"/>
          </p:cNvSpPr>
          <p:nvPr>
            <p:ph type="body" sz="half" idx="2"/>
          </p:nvPr>
        </p:nvSpPr>
        <p:spPr>
          <a:xfrm>
            <a:off x="7085012" y="2209799"/>
            <a:ext cx="3657600" cy="2091267"/>
          </a:xfrm>
          <a:prstGeom prst="rect">
            <a:avLst/>
          </a:prstGeo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de">
    <p:spTree>
      <p:nvGrpSpPr>
        <p:cNvPr id="1" name=""/>
        <p:cNvGrpSpPr/>
        <p:nvPr/>
      </p:nvGrpSpPr>
      <p:grpSpPr>
        <a:xfrm>
          <a:off x="0" y="0"/>
          <a:ext cx="0" cy="0"/>
          <a:chOff x="0" y="0"/>
          <a:chExt cx="0" cy="0"/>
        </a:xfrm>
      </p:grpSpPr>
      <p:pic>
        <p:nvPicPr>
          <p:cNvPr id="5" name="Picture 4" descr="A picture containing light, black, table, white&#10;&#10;Description automatically generated">
            <a:extLst>
              <a:ext uri="{FF2B5EF4-FFF2-40B4-BE49-F238E27FC236}">
                <a16:creationId xmlns:a16="http://schemas.microsoft.com/office/drawing/2014/main" id="{BEE82600-48D6-443C-8DC6-41135E53A56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1F4DFE1-2447-40C5-BD88-33CFDFEF610D}"/>
              </a:ext>
            </a:extLst>
          </p:cNvPr>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959307F-304F-4CB7-BA8F-F59A4F0A3B42}"/>
              </a:ext>
            </a:extLst>
          </p:cNvPr>
          <p:cNvSpPr>
            <a:spLocks noGrp="1"/>
          </p:cNvSpPr>
          <p:nvPr>
            <p:ph type="title"/>
          </p:nvPr>
        </p:nvSpPr>
        <p:spPr>
          <a:xfrm>
            <a:off x="609600" y="228600"/>
            <a:ext cx="10972800" cy="914400"/>
          </a:xfrm>
          <a:prstGeom prst="rect">
            <a:avLst/>
          </a:prstGeom>
        </p:spPr>
        <p:txBody>
          <a:bodyPr/>
          <a:lstStyle/>
          <a:p>
            <a:r>
              <a:rPr lang="en-US"/>
              <a:t>Click to edit Master title style</a:t>
            </a:r>
          </a:p>
        </p:txBody>
      </p:sp>
      <p:sp>
        <p:nvSpPr>
          <p:cNvPr id="10" name="Content Placeholder 2">
            <a:extLst>
              <a:ext uri="{FF2B5EF4-FFF2-40B4-BE49-F238E27FC236}">
                <a16:creationId xmlns:a16="http://schemas.microsoft.com/office/drawing/2014/main" id="{F3412680-C973-4D33-86E4-15EC58F28F60}"/>
              </a:ext>
            </a:extLst>
          </p:cNvPr>
          <p:cNvSpPr>
            <a:spLocks noGrp="1"/>
          </p:cNvSpPr>
          <p:nvPr>
            <p:ph idx="1"/>
          </p:nvPr>
        </p:nvSpPr>
        <p:spPr>
          <a:xfrm>
            <a:off x="609600" y="1257300"/>
            <a:ext cx="10972800" cy="4800600"/>
          </a:xfrm>
          <a:prstGeom prst="rect">
            <a:avLst/>
          </a:prstGeom>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Click to edit Master text styles</a:t>
            </a:r>
          </a:p>
        </p:txBody>
      </p:sp>
    </p:spTree>
    <p:extLst>
      <p:ext uri="{BB962C8B-B14F-4D97-AF65-F5344CB8AC3E}">
        <p14:creationId xmlns:p14="http://schemas.microsoft.com/office/powerpoint/2010/main" val="62396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7">
            <a:extLst>
              <a:ext uri="{BEBA8EAE-BF5A-486C-A8C5-ECC9F3942E4B}">
                <a14:imgProps xmlns:a14="http://schemas.microsoft.com/office/drawing/2010/main">
                  <a14:imgLayer r:embed="rId18">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pic>
        <p:nvPicPr>
          <p:cNvPr id="6" name="Picture 5" descr="A picture containing drawing&#10;&#10;Description automatically generated">
            <a:extLst>
              <a:ext uri="{FF2B5EF4-FFF2-40B4-BE49-F238E27FC236}">
                <a16:creationId xmlns:a16="http://schemas.microsoft.com/office/drawing/2014/main" id="{D1995123-BA9B-410F-AEF1-07F15CB74C91}"/>
              </a:ext>
            </a:extLst>
          </p:cNvPr>
          <p:cNvPicPr>
            <a:picLocks noChangeAspect="1"/>
          </p:cNvPicPr>
          <p:nvPr userDrawn="1"/>
        </p:nvPicPr>
        <p:blipFill>
          <a:blip r:embed="rId19"/>
          <a:stretch>
            <a:fillRect/>
          </a:stretch>
        </p:blipFill>
        <p:spPr>
          <a:xfrm>
            <a:off x="99527" y="6146564"/>
            <a:ext cx="609600" cy="609600"/>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73" r:id="rId9"/>
    <p:sldLayoutId id="2147483674" r:id="rId10"/>
    <p:sldLayoutId id="2147483675" r:id="rId11"/>
    <p:sldLayoutId id="2147483670" r:id="rId12"/>
    <p:sldLayoutId id="2147483671" r:id="rId13"/>
    <p:sldLayoutId id="2147483672" r:id="rId14"/>
    <p:sldLayoutId id="2147483677" r:id="rId15"/>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vsmug.com/github" TargetMode="External"/><Relationship Id="rId2" Type="http://schemas.openxmlformats.org/officeDocument/2006/relationships/hyperlink" Target="https://vsmug.com/" TargetMode="External"/><Relationship Id="rId1" Type="http://schemas.openxmlformats.org/officeDocument/2006/relationships/slideLayout" Target="../slideLayouts/slideLayout1.xml"/><Relationship Id="rId4" Type="http://schemas.openxmlformats.org/officeDocument/2006/relationships/hyperlink" Target="https://vsmug.com/youtub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nfigurationmanager.uservoice.com/forums/300492-ideas/suggestions/16287157-delete-multiple-objects-from-consol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icrosoftintune.uservoice.com/forums/291681-ideas/suggestions/34248085-add-laps-support-into-intun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etupconfigmgr.com/token-based-authentication-for-cloud-management-gateway-in-configuration-manager"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setupconfigmgr.com/how-to-setup-cloud-management-gateway-cmg-in-microsoft-scc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microsoft.com/en-us/mem/configmgr/sum/deploy-use/optimize-windows-10-update-delivery#bkmk_DO-1910" TargetMode="External"/><Relationship Id="rId1" Type="http://schemas.openxmlformats.org/officeDocument/2006/relationships/slideLayout" Target="../slideLayouts/slideLayout2.xml"/><Relationship Id="rId4" Type="http://schemas.openxmlformats.org/officeDocument/2006/relationships/hyperlink" Target="https://patchmypc.com/third-party-updates-fail-to-download-in-configmgr-1910-if-download-delta-update-enabled-and-client-is-using-cloud-management-gateway-cmg-0x80d02002"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jPYAuOgjD0?t=1265"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configurationmanager.uservoice.com/forums/300492-ideas/suggestions/8414520-exclude-virtual-cluster-and-ou-from-discove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image" Target="../media/image131.png"/><Relationship Id="rId21" Type="http://schemas.openxmlformats.org/officeDocument/2006/relationships/image" Target="../media/image14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3.png"/><Relationship Id="rId2" Type="http://schemas.openxmlformats.org/officeDocument/2006/relationships/image" Target="../media/image130.png"/><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2.png"/><Relationship Id="rId5" Type="http://schemas.openxmlformats.org/officeDocument/2006/relationships/image" Target="../media/image133.png"/><Relationship Id="rId15" Type="http://schemas.openxmlformats.org/officeDocument/2006/relationships/image" Target="../media/image143.png"/><Relationship Id="rId23" Type="http://schemas.openxmlformats.org/officeDocument/2006/relationships/image" Target="../media/image151.png"/><Relationship Id="rId28" Type="http://schemas.openxmlformats.org/officeDocument/2006/relationships/image" Target="../media/image156.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png"/></Relationships>
</file>

<file path=ppt/slides/_rels/slide5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2" Type="http://schemas.openxmlformats.org/officeDocument/2006/relationships/image" Target="../media/image157.png"/><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s>
</file>

<file path=ppt/slides/_rels/slide5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85.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2" Type="http://schemas.openxmlformats.org/officeDocument/2006/relationships/image" Target="../media/image184.png"/><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06.png"/><Relationship Id="rId5" Type="http://schemas.openxmlformats.org/officeDocument/2006/relationships/image" Target="../media/image187.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s>
</file>

<file path=ppt/slides/_rels/slide57.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26" Type="http://schemas.openxmlformats.org/officeDocument/2006/relationships/image" Target="../media/image235.png"/><Relationship Id="rId3" Type="http://schemas.openxmlformats.org/officeDocument/2006/relationships/image" Target="../media/image212.png"/><Relationship Id="rId21" Type="http://schemas.openxmlformats.org/officeDocument/2006/relationships/image" Target="../media/image230.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5" Type="http://schemas.openxmlformats.org/officeDocument/2006/relationships/image" Target="../media/image234.png"/><Relationship Id="rId2" Type="http://schemas.openxmlformats.org/officeDocument/2006/relationships/image" Target="../media/image211.png"/><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15.png"/><Relationship Id="rId11" Type="http://schemas.openxmlformats.org/officeDocument/2006/relationships/image" Target="../media/image220.png"/><Relationship Id="rId24" Type="http://schemas.openxmlformats.org/officeDocument/2006/relationships/image" Target="../media/image233.png"/><Relationship Id="rId5" Type="http://schemas.openxmlformats.org/officeDocument/2006/relationships/image" Target="../media/image214.png"/><Relationship Id="rId15" Type="http://schemas.openxmlformats.org/officeDocument/2006/relationships/image" Target="../media/image224.png"/><Relationship Id="rId23" Type="http://schemas.openxmlformats.org/officeDocument/2006/relationships/image" Target="../media/image232.png"/><Relationship Id="rId28" Type="http://schemas.openxmlformats.org/officeDocument/2006/relationships/image" Target="../media/image237.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31.png"/><Relationship Id="rId27" Type="http://schemas.openxmlformats.org/officeDocument/2006/relationships/image" Target="../media/image236.png"/></Relationships>
</file>

<file path=ppt/slides/_rels/slide58.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18" Type="http://schemas.openxmlformats.org/officeDocument/2006/relationships/image" Target="../media/image254.png"/><Relationship Id="rId3" Type="http://schemas.openxmlformats.org/officeDocument/2006/relationships/image" Target="../media/image239.png"/><Relationship Id="rId21" Type="http://schemas.openxmlformats.org/officeDocument/2006/relationships/image" Target="../media/image257.png"/><Relationship Id="rId7" Type="http://schemas.openxmlformats.org/officeDocument/2006/relationships/image" Target="../media/image243.png"/><Relationship Id="rId12" Type="http://schemas.openxmlformats.org/officeDocument/2006/relationships/image" Target="../media/image248.png"/><Relationship Id="rId17" Type="http://schemas.openxmlformats.org/officeDocument/2006/relationships/image" Target="../media/image253.png"/><Relationship Id="rId2" Type="http://schemas.openxmlformats.org/officeDocument/2006/relationships/image" Target="../media/image238.png"/><Relationship Id="rId16" Type="http://schemas.openxmlformats.org/officeDocument/2006/relationships/image" Target="../media/image252.png"/><Relationship Id="rId20"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5" Type="http://schemas.openxmlformats.org/officeDocument/2006/relationships/image" Target="../media/image251.png"/><Relationship Id="rId23" Type="http://schemas.openxmlformats.org/officeDocument/2006/relationships/image" Target="../media/image259.png"/><Relationship Id="rId10" Type="http://schemas.openxmlformats.org/officeDocument/2006/relationships/image" Target="../media/image246.png"/><Relationship Id="rId19" Type="http://schemas.openxmlformats.org/officeDocument/2006/relationships/image" Target="../media/image255.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 Id="rId22" Type="http://schemas.openxmlformats.org/officeDocument/2006/relationships/image" Target="../media/image258.png"/></Relationships>
</file>

<file path=ppt/slides/_rels/slide59.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2" Type="http://schemas.openxmlformats.org/officeDocument/2006/relationships/image" Target="../media/image260.png"/><Relationship Id="rId16" Type="http://schemas.openxmlformats.org/officeDocument/2006/relationships/image" Target="../media/image274.png"/><Relationship Id="rId1" Type="http://schemas.openxmlformats.org/officeDocument/2006/relationships/slideLayout" Target="../slideLayouts/slideLayout7.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nfigurationmanager.uservoice.com/forums/300492-ideas/suggestions/35335000-change-color-scheme-in-the-console-including-dark"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VSMUG – 2020-06</a:t>
            </a:r>
          </a:p>
        </p:txBody>
      </p:sp>
      <p:sp>
        <p:nvSpPr>
          <p:cNvPr id="6" name="Text Placeholder 5"/>
          <p:cNvSpPr>
            <a:spLocks noGrp="1"/>
          </p:cNvSpPr>
          <p:nvPr>
            <p:ph type="body" sz="quarter" idx="10"/>
          </p:nvPr>
        </p:nvSpPr>
        <p:spPr/>
        <p:txBody>
          <a:bodyPr>
            <a:normAutofit/>
          </a:bodyPr>
          <a:lstStyle/>
          <a:p>
            <a:r>
              <a:rPr lang="en-US"/>
              <a:t>David James</a:t>
            </a:r>
          </a:p>
          <a:p>
            <a:r>
              <a:rPr lang="en-US"/>
              <a:t>Director of Engineering</a:t>
            </a:r>
          </a:p>
          <a:p>
            <a:r>
              <a:rPr lang="en-US"/>
              <a:t>Microsoft</a:t>
            </a:r>
          </a:p>
          <a:p>
            <a:r>
              <a:rPr lang="en-US"/>
              <a:t>@djammmer</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
        <p:nvSpPr>
          <p:cNvPr id="8" name="Text Placeholder 6">
            <a:extLst>
              <a:ext uri="{FF2B5EF4-FFF2-40B4-BE49-F238E27FC236}">
                <a16:creationId xmlns:a16="http://schemas.microsoft.com/office/drawing/2014/main" id="{5060A9F1-63F0-4726-BD12-D207BCFD9733}"/>
              </a:ext>
            </a:extLst>
          </p:cNvPr>
          <p:cNvSpPr>
            <a:spLocks noGrp="1"/>
          </p:cNvSpPr>
          <p:nvPr/>
        </p:nvSpPr>
        <p:spPr>
          <a:xfrm>
            <a:off x="6874081" y="2650836"/>
            <a:ext cx="4744887" cy="2238432"/>
          </a:xfrm>
          <a:prstGeom prst="rect">
            <a:avLst/>
          </a:prstGeom>
        </p:spPr>
        <p:txBody>
          <a:bodyPr vert="horz" lIns="91440" tIns="45720" rIns="91440" bIns="45720" rtlCol="0" anchor="t">
            <a:normAutofit/>
          </a:bodyPr>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t>Virtual System Management User Group</a:t>
            </a:r>
          </a:p>
          <a:p>
            <a:r>
              <a:rPr lang="en-US"/>
              <a:t>Website: </a:t>
            </a:r>
            <a:r>
              <a:rPr lang="en-US">
                <a:hlinkClick r:id="rId2"/>
              </a:rPr>
              <a:t>https://vsmug.com/</a:t>
            </a:r>
            <a:endParaRPr lang="en-US"/>
          </a:p>
          <a:p>
            <a:r>
              <a:rPr lang="en-US"/>
              <a:t>Content: </a:t>
            </a:r>
            <a:r>
              <a:rPr lang="en-US">
                <a:hlinkClick r:id="rId3"/>
              </a:rPr>
              <a:t>https://vsmug.com/github</a:t>
            </a:r>
            <a:endParaRPr lang="en-US"/>
          </a:p>
          <a:p>
            <a:r>
              <a:rPr lang="en-US"/>
              <a:t>Twitter: @V_SMUG</a:t>
            </a:r>
          </a:p>
          <a:p>
            <a:r>
              <a:rPr lang="en-US"/>
              <a:t>YouTube: </a:t>
            </a:r>
            <a:r>
              <a:rPr lang="en-US">
                <a:hlinkClick r:id="rId4"/>
              </a:rPr>
              <a:t>https://vsmug.com/youtube</a:t>
            </a:r>
            <a:r>
              <a:rPr lang="en-US"/>
              <a:t> </a:t>
            </a:r>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Have you ever considered adding a 'Universal Search' facility in MEM? Just a plain-text bar you can search for IDs, names, whatever and MEM will find that object for you. Wildcards should be allowed. It'd be a winner.</a:t>
            </a:r>
          </a:p>
        </p:txBody>
      </p:sp>
      <p:pic>
        <p:nvPicPr>
          <p:cNvPr id="2" name="Picture 1">
            <a:extLst>
              <a:ext uri="{FF2B5EF4-FFF2-40B4-BE49-F238E27FC236}">
                <a16:creationId xmlns:a16="http://schemas.microsoft.com/office/drawing/2014/main" id="{3CE7CA62-8C08-4F29-8989-FC0DAC48B6D3}"/>
              </a:ext>
            </a:extLst>
          </p:cNvPr>
          <p:cNvPicPr>
            <a:picLocks noChangeAspect="1"/>
          </p:cNvPicPr>
          <p:nvPr/>
        </p:nvPicPr>
        <p:blipFill>
          <a:blip r:embed="rId2"/>
          <a:stretch>
            <a:fillRect/>
          </a:stretch>
        </p:blipFill>
        <p:spPr>
          <a:xfrm>
            <a:off x="6283325" y="3219450"/>
            <a:ext cx="5705475" cy="3409950"/>
          </a:xfrm>
          <a:prstGeom prst="rect">
            <a:avLst/>
          </a:prstGeom>
        </p:spPr>
      </p:pic>
    </p:spTree>
    <p:extLst>
      <p:ext uri="{BB962C8B-B14F-4D97-AF65-F5344CB8AC3E}">
        <p14:creationId xmlns:p14="http://schemas.microsoft.com/office/powerpoint/2010/main" val="181133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954107"/>
          </a:xfrm>
          <a:prstGeom prst="rect">
            <a:avLst/>
          </a:prstGeom>
          <a:noFill/>
        </p:spPr>
        <p:txBody>
          <a:bodyPr wrap="square" rtlCol="0">
            <a:spAutoFit/>
          </a:bodyPr>
          <a:lstStyle/>
          <a:p>
            <a:r>
              <a:rPr lang="en-US" sz="2800">
                <a:latin typeface="Calibri" panose="020F0502020204030204" pitchFamily="34" charset="0"/>
              </a:rPr>
              <a:t>Is it possible to do multi-select for deletions on </a:t>
            </a:r>
            <a:r>
              <a:rPr lang="en-US" sz="2800" err="1">
                <a:latin typeface="Calibri" panose="020F0502020204030204" pitchFamily="34" charset="0"/>
              </a:rPr>
              <a:t>AppModel</a:t>
            </a:r>
            <a:r>
              <a:rPr lang="en-US" sz="2800">
                <a:latin typeface="Calibri" panose="020F0502020204030204" pitchFamily="34" charset="0"/>
              </a:rPr>
              <a:t> deployments versus having to select one at a time currently?</a:t>
            </a:r>
          </a:p>
        </p:txBody>
      </p:sp>
      <p:pic>
        <p:nvPicPr>
          <p:cNvPr id="3" name="Picture 2">
            <a:extLst>
              <a:ext uri="{FF2B5EF4-FFF2-40B4-BE49-F238E27FC236}">
                <a16:creationId xmlns:a16="http://schemas.microsoft.com/office/drawing/2014/main" id="{AA10E857-5BC0-4380-8173-C5C46698898D}"/>
              </a:ext>
            </a:extLst>
          </p:cNvPr>
          <p:cNvPicPr>
            <a:picLocks noChangeAspect="1"/>
          </p:cNvPicPr>
          <p:nvPr/>
        </p:nvPicPr>
        <p:blipFill>
          <a:blip r:embed="rId2"/>
          <a:stretch>
            <a:fillRect/>
          </a:stretch>
        </p:blipFill>
        <p:spPr>
          <a:xfrm>
            <a:off x="6121400" y="3648075"/>
            <a:ext cx="5867400" cy="2981325"/>
          </a:xfrm>
          <a:prstGeom prst="rect">
            <a:avLst/>
          </a:prstGeom>
        </p:spPr>
      </p:pic>
      <p:sp>
        <p:nvSpPr>
          <p:cNvPr id="7" name="TextBox 6">
            <a:extLst>
              <a:ext uri="{FF2B5EF4-FFF2-40B4-BE49-F238E27FC236}">
                <a16:creationId xmlns:a16="http://schemas.microsoft.com/office/drawing/2014/main" id="{169D67EF-8438-44E6-A566-C1AA77970930}"/>
              </a:ext>
            </a:extLst>
          </p:cNvPr>
          <p:cNvSpPr txBox="1"/>
          <p:nvPr/>
        </p:nvSpPr>
        <p:spPr>
          <a:xfrm>
            <a:off x="203200" y="4677072"/>
            <a:ext cx="5482705" cy="923330"/>
          </a:xfrm>
          <a:prstGeom prst="rect">
            <a:avLst/>
          </a:prstGeom>
          <a:noFill/>
        </p:spPr>
        <p:txBody>
          <a:bodyPr wrap="square">
            <a:spAutoFit/>
          </a:bodyPr>
          <a:lstStyle/>
          <a:p>
            <a:r>
              <a:rPr lang="en-US">
                <a:hlinkClick r:id="rId3"/>
              </a:rPr>
              <a:t>https://configurationmanager.uservoice.com/forums/300492-ideas/suggestions/16287157-delete-multiple-objects-from-console</a:t>
            </a:r>
            <a:endParaRPr lang="en-US"/>
          </a:p>
        </p:txBody>
      </p:sp>
    </p:spTree>
    <p:extLst>
      <p:ext uri="{BB962C8B-B14F-4D97-AF65-F5344CB8AC3E}">
        <p14:creationId xmlns:p14="http://schemas.microsoft.com/office/powerpoint/2010/main" val="422862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016210"/>
          </a:xfrm>
          <a:prstGeom prst="rect">
            <a:avLst/>
          </a:prstGeom>
          <a:noFill/>
        </p:spPr>
        <p:txBody>
          <a:bodyPr wrap="square" rtlCol="0">
            <a:spAutoFit/>
          </a:bodyPr>
          <a:lstStyle/>
          <a:p>
            <a:r>
              <a:rPr lang="en-US" b="0" i="0" u="none" strike="noStrike">
                <a:effectLst/>
                <a:latin typeface="Calibri" panose="020F0502020204030204" pitchFamily="34" charset="0"/>
              </a:rPr>
              <a:t>We were using Desktop Analytics for bluescreen information and we wanted to use it as more of a holistic end user device experience product.  Recently some of the features of DA have been deprecated and it's no longer a solution for what we were trying to accomplish.  Is there any other platform/product we could use to gather that information?</a:t>
            </a:r>
            <a:br>
              <a:rPr lang="en-US" b="0" i="0" u="none" strike="noStrike">
                <a:effectLst/>
                <a:latin typeface="Calibri" panose="020F0502020204030204" pitchFamily="34" charset="0"/>
              </a:rPr>
            </a:br>
            <a:r>
              <a:rPr lang="en-US" b="0" i="0" u="none" strike="noStrike">
                <a:effectLst/>
                <a:latin typeface="Calibri" panose="020F0502020204030204" pitchFamily="34" charset="0"/>
              </a:rPr>
              <a:t>We were thinking of trying to get these high-level data points:</a:t>
            </a:r>
            <a:br>
              <a:rPr lang="en-US" b="0" i="0" u="none" strike="noStrike">
                <a:effectLst/>
                <a:latin typeface="Calibri" panose="020F0502020204030204" pitchFamily="34" charset="0"/>
              </a:rPr>
            </a:br>
            <a:br>
              <a:rPr lang="en-US" b="0" i="0" u="none" strike="noStrike">
                <a:effectLst/>
                <a:latin typeface="Calibri" panose="020F0502020204030204" pitchFamily="34" charset="0"/>
              </a:rPr>
            </a:br>
            <a:r>
              <a:rPr lang="en-US" b="0" i="0" u="none" strike="noStrike">
                <a:effectLst/>
                <a:latin typeface="Calibri" panose="020F0502020204030204" pitchFamily="34" charset="0"/>
              </a:rPr>
              <a:t>   - Blue screens (and cause if possible)</a:t>
            </a:r>
            <a:br>
              <a:rPr lang="en-US" b="0" i="0" u="none" strike="noStrike">
                <a:effectLst/>
                <a:latin typeface="Calibri" panose="020F0502020204030204" pitchFamily="34" charset="0"/>
              </a:rPr>
            </a:br>
            <a:r>
              <a:rPr lang="en-US" b="0" i="0" u="none" strike="noStrike">
                <a:effectLst/>
                <a:latin typeface="Calibri" panose="020F0502020204030204" pitchFamily="34" charset="0"/>
              </a:rPr>
              <a:t>   - Application crashes</a:t>
            </a:r>
            <a:br>
              <a:rPr lang="en-US" b="0" i="0" u="none" strike="noStrike">
                <a:effectLst/>
                <a:latin typeface="Calibri" panose="020F0502020204030204" pitchFamily="34" charset="0"/>
              </a:rPr>
            </a:br>
            <a:r>
              <a:rPr lang="en-US" b="0" i="0" u="none" strike="noStrike">
                <a:effectLst/>
                <a:latin typeface="Calibri" panose="020F0502020204030204" pitchFamily="34" charset="0"/>
              </a:rPr>
              <a:t>   - Bluescreens based on driver versions across our fleet</a:t>
            </a:r>
            <a:br>
              <a:rPr lang="en-US" b="0" i="0" u="none" strike="noStrike">
                <a:effectLst/>
                <a:latin typeface="Calibri" panose="020F0502020204030204" pitchFamily="34" charset="0"/>
              </a:rPr>
            </a:br>
            <a:r>
              <a:rPr lang="en-US" b="0" i="0" u="none" strike="noStrike">
                <a:effectLst/>
                <a:latin typeface="Calibri" panose="020F0502020204030204" pitchFamily="34" charset="0"/>
              </a:rPr>
              <a:t>   - How long a login takes</a:t>
            </a:r>
            <a:br>
              <a:rPr lang="en-US" b="0" i="0" u="none" strike="noStrike">
                <a:effectLst/>
                <a:latin typeface="Calibri" panose="020F0502020204030204" pitchFamily="34" charset="0"/>
              </a:rPr>
            </a:br>
            <a:r>
              <a:rPr lang="en-US" b="0" i="0" u="none" strike="noStrike">
                <a:effectLst/>
                <a:latin typeface="Calibri" panose="020F0502020204030204" pitchFamily="34" charset="0"/>
              </a:rPr>
              <a:t>   - 802.1X authentication issues (for corporate network)</a:t>
            </a:r>
            <a:r>
              <a:rPr lang="en-US" sz="2800"/>
              <a:t> </a:t>
            </a:r>
          </a:p>
        </p:txBody>
      </p:sp>
      <p:pic>
        <p:nvPicPr>
          <p:cNvPr id="2" name="Picture 1">
            <a:extLst>
              <a:ext uri="{FF2B5EF4-FFF2-40B4-BE49-F238E27FC236}">
                <a16:creationId xmlns:a16="http://schemas.microsoft.com/office/drawing/2014/main" id="{A3EE48CA-3363-4BD7-A973-F99A0CE8399B}"/>
              </a:ext>
            </a:extLst>
          </p:cNvPr>
          <p:cNvPicPr>
            <a:picLocks noChangeAspect="1"/>
          </p:cNvPicPr>
          <p:nvPr/>
        </p:nvPicPr>
        <p:blipFill>
          <a:blip r:embed="rId2"/>
          <a:stretch>
            <a:fillRect/>
          </a:stretch>
        </p:blipFill>
        <p:spPr>
          <a:xfrm>
            <a:off x="6302375" y="3190875"/>
            <a:ext cx="5686425" cy="3438525"/>
          </a:xfrm>
          <a:prstGeom prst="rect">
            <a:avLst/>
          </a:prstGeom>
        </p:spPr>
      </p:pic>
    </p:spTree>
    <p:extLst>
      <p:ext uri="{BB962C8B-B14F-4D97-AF65-F5344CB8AC3E}">
        <p14:creationId xmlns:p14="http://schemas.microsoft.com/office/powerpoint/2010/main" val="412036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23439"/>
          </a:xfrm>
          <a:prstGeom prst="rect">
            <a:avLst/>
          </a:prstGeom>
          <a:noFill/>
        </p:spPr>
        <p:txBody>
          <a:bodyPr wrap="square" rtlCol="0">
            <a:spAutoFit/>
          </a:bodyPr>
          <a:lstStyle/>
          <a:p>
            <a:r>
              <a:rPr lang="en-US" sz="2000">
                <a:latin typeface="Calibri" panose="020F0502020204030204" pitchFamily="34" charset="0"/>
              </a:rPr>
              <a:t>As more companies are pushing towards Intune only over SCCM and Intune co-</a:t>
            </a:r>
            <a:r>
              <a:rPr lang="en-US" sz="2000" err="1">
                <a:latin typeface="Calibri" panose="020F0502020204030204" pitchFamily="34" charset="0"/>
              </a:rPr>
              <a:t>mgmt</a:t>
            </a:r>
            <a:r>
              <a:rPr lang="en-US" sz="2000">
                <a:latin typeface="Calibri" panose="020F0502020204030204" pitchFamily="34" charset="0"/>
              </a:rPr>
              <a:t>  how can we ensure that the 3rd party apps can be kept up to date in a similar way that SCCM can do when using Patch My PC</a:t>
            </a:r>
          </a:p>
          <a:p>
            <a:endParaRPr lang="en-US" sz="2000">
              <a:latin typeface="Calibri" panose="020F0502020204030204" pitchFamily="34" charset="0"/>
            </a:endParaRPr>
          </a:p>
          <a:p>
            <a:r>
              <a:rPr lang="en-US" sz="2000">
                <a:latin typeface="Calibri" panose="020F0502020204030204" pitchFamily="34" charset="0"/>
              </a:rPr>
              <a:t>– Mark Edwards &amp; Paul</a:t>
            </a:r>
          </a:p>
        </p:txBody>
      </p:sp>
      <p:pic>
        <p:nvPicPr>
          <p:cNvPr id="2" name="Picture 1">
            <a:extLst>
              <a:ext uri="{FF2B5EF4-FFF2-40B4-BE49-F238E27FC236}">
                <a16:creationId xmlns:a16="http://schemas.microsoft.com/office/drawing/2014/main" id="{AAF54973-9AAE-44BB-8296-184F58994B7B}"/>
              </a:ext>
            </a:extLst>
          </p:cNvPr>
          <p:cNvPicPr>
            <a:picLocks noChangeAspect="1"/>
          </p:cNvPicPr>
          <p:nvPr/>
        </p:nvPicPr>
        <p:blipFill>
          <a:blip r:embed="rId2"/>
          <a:stretch>
            <a:fillRect/>
          </a:stretch>
        </p:blipFill>
        <p:spPr>
          <a:xfrm>
            <a:off x="6302375" y="2952750"/>
            <a:ext cx="5686425" cy="3676650"/>
          </a:xfrm>
          <a:prstGeom prst="rect">
            <a:avLst/>
          </a:prstGeom>
        </p:spPr>
      </p:pic>
    </p:spTree>
    <p:extLst>
      <p:ext uri="{BB962C8B-B14F-4D97-AF65-F5344CB8AC3E}">
        <p14:creationId xmlns:p14="http://schemas.microsoft.com/office/powerpoint/2010/main" val="2502181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261884"/>
          </a:xfrm>
          <a:prstGeom prst="rect">
            <a:avLst/>
          </a:prstGeom>
          <a:noFill/>
        </p:spPr>
        <p:txBody>
          <a:bodyPr wrap="square" rtlCol="0">
            <a:spAutoFit/>
          </a:bodyPr>
          <a:lstStyle/>
          <a:p>
            <a:r>
              <a:rPr lang="en-US" sz="3200" b="0" i="0" u="none" strike="noStrike">
                <a:effectLst/>
                <a:latin typeface="Calibri" panose="020F0502020204030204" pitchFamily="34" charset="0"/>
              </a:rPr>
              <a:t>- When will LAPS be available in Intune/Azure?</a:t>
            </a:r>
            <a:br>
              <a:rPr lang="en-US" sz="3200" b="0" i="0" u="none" strike="noStrike">
                <a:effectLst/>
                <a:latin typeface="Calibri" panose="020F0502020204030204" pitchFamily="34" charset="0"/>
              </a:rPr>
            </a:br>
            <a:r>
              <a:rPr lang="en-US" sz="3200" b="0" i="0" u="none" strike="noStrike">
                <a:effectLst/>
                <a:latin typeface="Calibri" panose="020F0502020204030204" pitchFamily="34" charset="0"/>
              </a:rPr>
              <a:t>- How about 0day patching with Intune?</a:t>
            </a:r>
            <a:r>
              <a:rPr lang="en-US" sz="4400"/>
              <a:t> </a:t>
            </a:r>
            <a:endParaRPr lang="en-US" sz="4400">
              <a:latin typeface="Calibri" panose="020F0502020204030204" pitchFamily="34" charset="0"/>
            </a:endParaRPr>
          </a:p>
        </p:txBody>
      </p:sp>
      <p:pic>
        <p:nvPicPr>
          <p:cNvPr id="2" name="Picture 1">
            <a:extLst>
              <a:ext uri="{FF2B5EF4-FFF2-40B4-BE49-F238E27FC236}">
                <a16:creationId xmlns:a16="http://schemas.microsoft.com/office/drawing/2014/main" id="{02C93EDF-235C-4726-B0C7-2D66AC106AF6}"/>
              </a:ext>
            </a:extLst>
          </p:cNvPr>
          <p:cNvPicPr>
            <a:picLocks noChangeAspect="1"/>
          </p:cNvPicPr>
          <p:nvPr/>
        </p:nvPicPr>
        <p:blipFill>
          <a:blip r:embed="rId2"/>
          <a:stretch>
            <a:fillRect/>
          </a:stretch>
        </p:blipFill>
        <p:spPr>
          <a:xfrm>
            <a:off x="6207125" y="3905250"/>
            <a:ext cx="5781675" cy="2724150"/>
          </a:xfrm>
          <a:prstGeom prst="rect">
            <a:avLst/>
          </a:prstGeom>
        </p:spPr>
      </p:pic>
      <p:sp>
        <p:nvSpPr>
          <p:cNvPr id="6" name="TextBox 5">
            <a:extLst>
              <a:ext uri="{FF2B5EF4-FFF2-40B4-BE49-F238E27FC236}">
                <a16:creationId xmlns:a16="http://schemas.microsoft.com/office/drawing/2014/main" id="{533836A3-282C-4F6A-A2AA-B27D16443BB7}"/>
              </a:ext>
            </a:extLst>
          </p:cNvPr>
          <p:cNvSpPr txBox="1"/>
          <p:nvPr/>
        </p:nvSpPr>
        <p:spPr>
          <a:xfrm>
            <a:off x="355600" y="3905250"/>
            <a:ext cx="5740400" cy="923330"/>
          </a:xfrm>
          <a:prstGeom prst="rect">
            <a:avLst/>
          </a:prstGeom>
          <a:noFill/>
        </p:spPr>
        <p:txBody>
          <a:bodyPr wrap="square">
            <a:spAutoFit/>
          </a:bodyPr>
          <a:lstStyle/>
          <a:p>
            <a:r>
              <a:rPr lang="en-US">
                <a:hlinkClick r:id="rId3"/>
              </a:rPr>
              <a:t>https://microsoftintune.uservoice.com/forums/291681-ideas/suggestions/34248085-add-laps-support-into-intune</a:t>
            </a:r>
            <a:endParaRPr lang="en-US"/>
          </a:p>
        </p:txBody>
      </p:sp>
    </p:spTree>
    <p:extLst>
      <p:ext uri="{BB962C8B-B14F-4D97-AF65-F5344CB8AC3E}">
        <p14:creationId xmlns:p14="http://schemas.microsoft.com/office/powerpoint/2010/main" val="222096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677656"/>
          </a:xfrm>
          <a:prstGeom prst="rect">
            <a:avLst/>
          </a:prstGeom>
          <a:noFill/>
        </p:spPr>
        <p:txBody>
          <a:bodyPr wrap="square" rtlCol="0">
            <a:spAutoFit/>
          </a:bodyPr>
          <a:lstStyle/>
          <a:p>
            <a:r>
              <a:rPr lang="en-US" sz="2800">
                <a:latin typeface="Calibri" panose="020F0502020204030204" pitchFamily="34" charset="0"/>
              </a:rPr>
              <a:t>Hi! Are there any plans to merge the Company Portal &amp; Software Center (maybe the Windows Store too)  In a co-managed scenario it can be very confusing for users on where to find their various apps if they have to go to different portals. Thanks!</a:t>
            </a:r>
          </a:p>
          <a:p>
            <a:endParaRPr lang="en-US" sz="2800">
              <a:latin typeface="Calibri" panose="020F0502020204030204" pitchFamily="34" charset="0"/>
            </a:endParaRPr>
          </a:p>
          <a:p>
            <a:r>
              <a:rPr lang="en-US" sz="2800">
                <a:latin typeface="Calibri" panose="020F0502020204030204" pitchFamily="34" charset="0"/>
              </a:rPr>
              <a:t>    </a:t>
            </a:r>
            <a:r>
              <a:rPr lang="en-US" sz="2800" err="1">
                <a:latin typeface="Calibri" panose="020F0502020204030204" pitchFamily="34" charset="0"/>
              </a:rPr>
              <a:t>ConfigMgr</a:t>
            </a:r>
            <a:r>
              <a:rPr lang="en-US" sz="2800">
                <a:latin typeface="Calibri" panose="020F0502020204030204" pitchFamily="34" charset="0"/>
              </a:rPr>
              <a:t> 2006</a:t>
            </a:r>
          </a:p>
        </p:txBody>
      </p:sp>
      <p:pic>
        <p:nvPicPr>
          <p:cNvPr id="3" name="Picture 2">
            <a:extLst>
              <a:ext uri="{FF2B5EF4-FFF2-40B4-BE49-F238E27FC236}">
                <a16:creationId xmlns:a16="http://schemas.microsoft.com/office/drawing/2014/main" id="{2E035BB6-44FB-4C55-9BD4-010A8888A648}"/>
              </a:ext>
            </a:extLst>
          </p:cNvPr>
          <p:cNvPicPr>
            <a:picLocks noChangeAspect="1"/>
          </p:cNvPicPr>
          <p:nvPr/>
        </p:nvPicPr>
        <p:blipFill>
          <a:blip r:embed="rId2"/>
          <a:stretch>
            <a:fillRect/>
          </a:stretch>
        </p:blipFill>
        <p:spPr>
          <a:xfrm>
            <a:off x="7786409" y="3406370"/>
            <a:ext cx="4202391" cy="3333897"/>
          </a:xfrm>
          <a:prstGeom prst="rect">
            <a:avLst/>
          </a:prstGeom>
        </p:spPr>
      </p:pic>
      <p:pic>
        <p:nvPicPr>
          <p:cNvPr id="4" name="Picture 3">
            <a:extLst>
              <a:ext uri="{FF2B5EF4-FFF2-40B4-BE49-F238E27FC236}">
                <a16:creationId xmlns:a16="http://schemas.microsoft.com/office/drawing/2014/main" id="{CE330754-C474-488F-BFF2-BD1A88926F9C}"/>
              </a:ext>
            </a:extLst>
          </p:cNvPr>
          <p:cNvPicPr>
            <a:picLocks noChangeAspect="1"/>
          </p:cNvPicPr>
          <p:nvPr/>
        </p:nvPicPr>
        <p:blipFill>
          <a:blip r:embed="rId3"/>
          <a:stretch>
            <a:fillRect/>
          </a:stretch>
        </p:blipFill>
        <p:spPr>
          <a:xfrm>
            <a:off x="770379" y="4211770"/>
            <a:ext cx="6544822" cy="2528497"/>
          </a:xfrm>
          <a:prstGeom prst="rect">
            <a:avLst/>
          </a:prstGeom>
        </p:spPr>
      </p:pic>
    </p:spTree>
    <p:extLst>
      <p:ext uri="{BB962C8B-B14F-4D97-AF65-F5344CB8AC3E}">
        <p14:creationId xmlns:p14="http://schemas.microsoft.com/office/powerpoint/2010/main" val="350302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954107"/>
          </a:xfrm>
          <a:prstGeom prst="rect">
            <a:avLst/>
          </a:prstGeom>
          <a:noFill/>
        </p:spPr>
        <p:txBody>
          <a:bodyPr wrap="square" rtlCol="0">
            <a:spAutoFit/>
          </a:bodyPr>
          <a:lstStyle/>
          <a:p>
            <a:r>
              <a:rPr lang="en-US" sz="2800">
                <a:latin typeface="Calibri" panose="020F0502020204030204" pitchFamily="34" charset="0"/>
              </a:rPr>
              <a:t>As CM-Pivot become more robust and more functionality is built in, is there a look toward the future to have it replace reporting in </a:t>
            </a:r>
            <a:r>
              <a:rPr lang="en-US" sz="2800" err="1">
                <a:latin typeface="Calibri" panose="020F0502020204030204" pitchFamily="34" charset="0"/>
              </a:rPr>
              <a:t>sccm</a:t>
            </a:r>
            <a:r>
              <a:rPr lang="en-US" sz="2800">
                <a:latin typeface="Calibri" panose="020F0502020204030204" pitchFamily="34" charset="0"/>
              </a:rPr>
              <a:t>?</a:t>
            </a:r>
          </a:p>
        </p:txBody>
      </p:sp>
      <p:pic>
        <p:nvPicPr>
          <p:cNvPr id="2" name="Picture 1">
            <a:extLst>
              <a:ext uri="{FF2B5EF4-FFF2-40B4-BE49-F238E27FC236}">
                <a16:creationId xmlns:a16="http://schemas.microsoft.com/office/drawing/2014/main" id="{75096E9B-E828-46FA-80CE-D6CB9CE8629E}"/>
              </a:ext>
            </a:extLst>
          </p:cNvPr>
          <p:cNvPicPr>
            <a:picLocks noChangeAspect="1"/>
          </p:cNvPicPr>
          <p:nvPr/>
        </p:nvPicPr>
        <p:blipFill>
          <a:blip r:embed="rId2"/>
          <a:stretch>
            <a:fillRect/>
          </a:stretch>
        </p:blipFill>
        <p:spPr>
          <a:xfrm>
            <a:off x="6387175" y="2621363"/>
            <a:ext cx="5667375" cy="4010025"/>
          </a:xfrm>
          <a:prstGeom prst="rect">
            <a:avLst/>
          </a:prstGeom>
        </p:spPr>
      </p:pic>
    </p:spTree>
    <p:extLst>
      <p:ext uri="{BB962C8B-B14F-4D97-AF65-F5344CB8AC3E}">
        <p14:creationId xmlns:p14="http://schemas.microsoft.com/office/powerpoint/2010/main" val="3535842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523220"/>
          </a:xfrm>
          <a:prstGeom prst="rect">
            <a:avLst/>
          </a:prstGeom>
          <a:noFill/>
        </p:spPr>
        <p:txBody>
          <a:bodyPr wrap="square" rtlCol="0">
            <a:spAutoFit/>
          </a:bodyPr>
          <a:lstStyle/>
          <a:p>
            <a:r>
              <a:rPr lang="en-US" sz="2800">
                <a:latin typeface="Calibri" panose="020F0502020204030204" pitchFamily="34" charset="0"/>
              </a:rPr>
              <a:t>Will there be support for Chromebooks in Intune?</a:t>
            </a:r>
          </a:p>
        </p:txBody>
      </p:sp>
      <p:pic>
        <p:nvPicPr>
          <p:cNvPr id="2" name="Picture 1">
            <a:extLst>
              <a:ext uri="{FF2B5EF4-FFF2-40B4-BE49-F238E27FC236}">
                <a16:creationId xmlns:a16="http://schemas.microsoft.com/office/drawing/2014/main" id="{3ED44770-C73E-4DA5-B369-79A6999D4360}"/>
              </a:ext>
            </a:extLst>
          </p:cNvPr>
          <p:cNvPicPr>
            <a:picLocks noChangeAspect="1"/>
          </p:cNvPicPr>
          <p:nvPr/>
        </p:nvPicPr>
        <p:blipFill>
          <a:blip r:embed="rId2"/>
          <a:stretch>
            <a:fillRect/>
          </a:stretch>
        </p:blipFill>
        <p:spPr>
          <a:xfrm>
            <a:off x="6369050" y="3181350"/>
            <a:ext cx="5619750" cy="3448050"/>
          </a:xfrm>
          <a:prstGeom prst="rect">
            <a:avLst/>
          </a:prstGeom>
        </p:spPr>
      </p:pic>
    </p:spTree>
    <p:extLst>
      <p:ext uri="{BB962C8B-B14F-4D97-AF65-F5344CB8AC3E}">
        <p14:creationId xmlns:p14="http://schemas.microsoft.com/office/powerpoint/2010/main" val="23055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016210"/>
          </a:xfrm>
          <a:prstGeom prst="rect">
            <a:avLst/>
          </a:prstGeom>
          <a:noFill/>
        </p:spPr>
        <p:txBody>
          <a:bodyPr wrap="square" rtlCol="0">
            <a:spAutoFit/>
          </a:bodyPr>
          <a:lstStyle/>
          <a:p>
            <a:r>
              <a:rPr lang="en-US" sz="1800" b="0" i="0" u="none" strike="noStrike">
                <a:effectLst/>
                <a:latin typeface="Calibri" panose="020F0502020204030204" pitchFamily="34" charset="0"/>
              </a:rPr>
              <a:t>Hi, is there a way to know what data (size and type, like hardware inventory, SU scans) was sent via the CMG to on-premise </a:t>
            </a:r>
            <a:r>
              <a:rPr lang="en-US" sz="1800" b="0" i="0" u="none" strike="noStrike" err="1">
                <a:effectLst/>
                <a:latin typeface="Calibri" panose="020F0502020204030204" pitchFamily="34" charset="0"/>
              </a:rPr>
              <a:t>sccm</a:t>
            </a:r>
            <a:r>
              <a:rPr lang="en-US" sz="1800" b="0" i="0" u="none" strike="noStrike">
                <a:effectLst/>
                <a:latin typeface="Calibri" panose="020F0502020204030204" pitchFamily="34" charset="0"/>
              </a:rPr>
              <a:t> infra?</a:t>
            </a:r>
            <a:br>
              <a:rPr lang="en-US" sz="1800" b="0" i="0" u="none" strike="noStrike">
                <a:effectLst/>
                <a:latin typeface="Calibri" panose="020F0502020204030204" pitchFamily="34" charset="0"/>
              </a:rPr>
            </a:br>
            <a:br>
              <a:rPr lang="en-US" sz="1800" b="0" i="0" u="none" strike="noStrike">
                <a:effectLst/>
                <a:latin typeface="Calibri" panose="020F0502020204030204" pitchFamily="34" charset="0"/>
              </a:rPr>
            </a:br>
            <a:r>
              <a:rPr lang="en-US" sz="1800" b="0" i="0" u="none" strike="noStrike">
                <a:effectLst/>
                <a:latin typeface="Calibri" panose="020F0502020204030204" pitchFamily="34" charset="0"/>
              </a:rPr>
              <a:t>I'm asking because for about 36hours since we started using the CMG, we have used about 10gigs of outbound data (no packages) for about 200 clients which averages at 30mb per day per client (1gigs per month) which is way higher than what the doc says (300mb) we might see for an aggressive client configuration.</a:t>
            </a:r>
            <a:br>
              <a:rPr lang="en-US" sz="1800" b="0" i="0" u="none" strike="noStrike">
                <a:effectLst/>
                <a:latin typeface="Calibri" panose="020F0502020204030204" pitchFamily="34" charset="0"/>
              </a:rPr>
            </a:br>
            <a:br>
              <a:rPr lang="en-US" sz="1800" b="0" i="0" u="none" strike="noStrike">
                <a:effectLst/>
                <a:latin typeface="Calibri" panose="020F0502020204030204" pitchFamily="34" charset="0"/>
              </a:rPr>
            </a:br>
            <a:r>
              <a:rPr lang="en-US" sz="1800" b="0" i="0" u="none" strike="noStrike">
                <a:effectLst/>
                <a:latin typeface="Calibri" panose="020F0502020204030204" pitchFamily="34" charset="0"/>
              </a:rPr>
              <a:t>I know all configs are different, so that is why I want to understand why it's so high.</a:t>
            </a:r>
            <a:br>
              <a:rPr lang="en-US" sz="1800" b="0" i="0" u="none" strike="noStrike">
                <a:effectLst/>
                <a:latin typeface="Calibri" panose="020F0502020204030204" pitchFamily="34" charset="0"/>
              </a:rPr>
            </a:br>
            <a:br>
              <a:rPr lang="en-US" sz="1800" b="0" i="0" u="none" strike="noStrike">
                <a:effectLst/>
                <a:latin typeface="Calibri" panose="020F0502020204030204" pitchFamily="34" charset="0"/>
              </a:rPr>
            </a:br>
            <a:r>
              <a:rPr lang="en-US" sz="1800" b="0" i="0" u="none" strike="noStrike" err="1">
                <a:effectLst/>
                <a:latin typeface="Calibri" panose="020F0502020204030204" pitchFamily="34" charset="0"/>
              </a:rPr>
              <a:t>Thks</a:t>
            </a:r>
            <a:r>
              <a:rPr lang="en-US" sz="1800" b="0" i="0" u="none" strike="noStrike">
                <a:effectLst/>
                <a:latin typeface="Calibri" panose="020F0502020204030204" pitchFamily="34" charset="0"/>
              </a:rPr>
              <a:t> in advance and </a:t>
            </a:r>
            <a:r>
              <a:rPr lang="en-US" sz="1800" b="0" i="0" u="none" strike="noStrike" err="1">
                <a:effectLst/>
                <a:latin typeface="Calibri" panose="020F0502020204030204" pitchFamily="34" charset="0"/>
              </a:rPr>
              <a:t>don,t</a:t>
            </a:r>
            <a:r>
              <a:rPr lang="en-US" sz="1800" b="0" i="0" u="none" strike="noStrike">
                <a:effectLst/>
                <a:latin typeface="Calibri" panose="020F0502020204030204" pitchFamily="34" charset="0"/>
              </a:rPr>
              <a:t> hesitate if you have any questions.</a:t>
            </a:r>
            <a:r>
              <a:rPr lang="en-US" sz="2800"/>
              <a:t> </a:t>
            </a:r>
            <a:endParaRPr lang="en-US" sz="2800">
              <a:latin typeface="Calibri" panose="020F0502020204030204" pitchFamily="34" charset="0"/>
            </a:endParaRPr>
          </a:p>
        </p:txBody>
      </p:sp>
      <p:pic>
        <p:nvPicPr>
          <p:cNvPr id="2" name="Picture 1">
            <a:extLst>
              <a:ext uri="{FF2B5EF4-FFF2-40B4-BE49-F238E27FC236}">
                <a16:creationId xmlns:a16="http://schemas.microsoft.com/office/drawing/2014/main" id="{205D55D0-09CB-49DF-9F9D-08E3AFF95ED7}"/>
              </a:ext>
            </a:extLst>
          </p:cNvPr>
          <p:cNvPicPr>
            <a:picLocks noChangeAspect="1"/>
          </p:cNvPicPr>
          <p:nvPr/>
        </p:nvPicPr>
        <p:blipFill>
          <a:blip r:embed="rId2"/>
          <a:stretch>
            <a:fillRect/>
          </a:stretch>
        </p:blipFill>
        <p:spPr>
          <a:xfrm>
            <a:off x="8154186" y="3703154"/>
            <a:ext cx="3834614" cy="2926246"/>
          </a:xfrm>
          <a:prstGeom prst="rect">
            <a:avLst/>
          </a:prstGeom>
        </p:spPr>
      </p:pic>
      <p:pic>
        <p:nvPicPr>
          <p:cNvPr id="4" name="Picture 3">
            <a:extLst>
              <a:ext uri="{FF2B5EF4-FFF2-40B4-BE49-F238E27FC236}">
                <a16:creationId xmlns:a16="http://schemas.microsoft.com/office/drawing/2014/main" id="{F5BB4F3A-1B24-4741-8B0E-EA09CE15465C}"/>
              </a:ext>
            </a:extLst>
          </p:cNvPr>
          <p:cNvPicPr>
            <a:picLocks noChangeAspect="1"/>
          </p:cNvPicPr>
          <p:nvPr/>
        </p:nvPicPr>
        <p:blipFill>
          <a:blip r:embed="rId3"/>
          <a:stretch>
            <a:fillRect/>
          </a:stretch>
        </p:blipFill>
        <p:spPr>
          <a:xfrm>
            <a:off x="177800" y="792586"/>
            <a:ext cx="11836400" cy="5272828"/>
          </a:xfrm>
          <a:prstGeom prst="rect">
            <a:avLst/>
          </a:prstGeom>
        </p:spPr>
      </p:pic>
    </p:spTree>
    <p:extLst>
      <p:ext uri="{BB962C8B-B14F-4D97-AF65-F5344CB8AC3E}">
        <p14:creationId xmlns:p14="http://schemas.microsoft.com/office/powerpoint/2010/main" val="371190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523220"/>
          </a:xfrm>
          <a:prstGeom prst="rect">
            <a:avLst/>
          </a:prstGeom>
          <a:noFill/>
        </p:spPr>
        <p:txBody>
          <a:bodyPr wrap="square" rtlCol="0">
            <a:spAutoFit/>
          </a:bodyPr>
          <a:lstStyle/>
          <a:p>
            <a:r>
              <a:rPr lang="en-US" sz="2800">
                <a:latin typeface="Calibri" panose="020F0502020204030204" pitchFamily="34" charset="0"/>
              </a:rPr>
              <a:t>Is there a way to deploy the MECM client to an internet based client?</a:t>
            </a:r>
          </a:p>
        </p:txBody>
      </p:sp>
      <p:pic>
        <p:nvPicPr>
          <p:cNvPr id="2" name="Picture 1">
            <a:extLst>
              <a:ext uri="{FF2B5EF4-FFF2-40B4-BE49-F238E27FC236}">
                <a16:creationId xmlns:a16="http://schemas.microsoft.com/office/drawing/2014/main" id="{5DD336A9-DA40-4A51-9FB2-AD52B6974AA1}"/>
              </a:ext>
            </a:extLst>
          </p:cNvPr>
          <p:cNvPicPr>
            <a:picLocks noChangeAspect="1"/>
          </p:cNvPicPr>
          <p:nvPr/>
        </p:nvPicPr>
        <p:blipFill>
          <a:blip r:embed="rId2"/>
          <a:stretch>
            <a:fillRect/>
          </a:stretch>
        </p:blipFill>
        <p:spPr>
          <a:xfrm>
            <a:off x="6096000" y="4133850"/>
            <a:ext cx="5857875" cy="2495550"/>
          </a:xfrm>
          <a:prstGeom prst="rect">
            <a:avLst/>
          </a:prstGeom>
        </p:spPr>
      </p:pic>
      <p:sp>
        <p:nvSpPr>
          <p:cNvPr id="6" name="TextBox 5">
            <a:extLst>
              <a:ext uri="{FF2B5EF4-FFF2-40B4-BE49-F238E27FC236}">
                <a16:creationId xmlns:a16="http://schemas.microsoft.com/office/drawing/2014/main" id="{EEE1D936-5EC5-4BE4-A3DB-DE9D13B60E4C}"/>
              </a:ext>
            </a:extLst>
          </p:cNvPr>
          <p:cNvSpPr txBox="1"/>
          <p:nvPr/>
        </p:nvSpPr>
        <p:spPr>
          <a:xfrm>
            <a:off x="238125" y="5184802"/>
            <a:ext cx="5515694" cy="923330"/>
          </a:xfrm>
          <a:prstGeom prst="rect">
            <a:avLst/>
          </a:prstGeom>
          <a:noFill/>
        </p:spPr>
        <p:txBody>
          <a:bodyPr wrap="square">
            <a:spAutoFit/>
          </a:bodyPr>
          <a:lstStyle/>
          <a:p>
            <a:r>
              <a:rPr lang="en-US">
                <a:hlinkClick r:id="rId3"/>
              </a:rPr>
              <a:t>https://setupconfigmgr.com/token-based-authentication-for-cloud-management-gateway-in-configuration-manager</a:t>
            </a:r>
            <a:endParaRPr lang="en-US"/>
          </a:p>
        </p:txBody>
      </p:sp>
      <p:sp>
        <p:nvSpPr>
          <p:cNvPr id="8" name="TextBox 7">
            <a:extLst>
              <a:ext uri="{FF2B5EF4-FFF2-40B4-BE49-F238E27FC236}">
                <a16:creationId xmlns:a16="http://schemas.microsoft.com/office/drawing/2014/main" id="{6281113E-5E9C-4D46-954D-3B4373F8C5DA}"/>
              </a:ext>
            </a:extLst>
          </p:cNvPr>
          <p:cNvSpPr txBox="1"/>
          <p:nvPr/>
        </p:nvSpPr>
        <p:spPr>
          <a:xfrm>
            <a:off x="238125" y="4133850"/>
            <a:ext cx="5679596" cy="923330"/>
          </a:xfrm>
          <a:prstGeom prst="rect">
            <a:avLst/>
          </a:prstGeom>
          <a:noFill/>
        </p:spPr>
        <p:txBody>
          <a:bodyPr wrap="square">
            <a:spAutoFit/>
          </a:bodyPr>
          <a:lstStyle/>
          <a:p>
            <a:r>
              <a:rPr lang="en-US">
                <a:hlinkClick r:id="rId3"/>
              </a:rPr>
              <a:t>https://setupconfigmgr.com/token-based-authentication-for-cloud-management-gateway-in-configuration-manager</a:t>
            </a:r>
            <a:endParaRPr lang="en-US"/>
          </a:p>
        </p:txBody>
      </p:sp>
      <p:sp>
        <p:nvSpPr>
          <p:cNvPr id="10" name="TextBox 9">
            <a:extLst>
              <a:ext uri="{FF2B5EF4-FFF2-40B4-BE49-F238E27FC236}">
                <a16:creationId xmlns:a16="http://schemas.microsoft.com/office/drawing/2014/main" id="{197EAB0A-C9C6-4FF8-A3C7-753C15E66C55}"/>
              </a:ext>
            </a:extLst>
          </p:cNvPr>
          <p:cNvSpPr txBox="1"/>
          <p:nvPr/>
        </p:nvSpPr>
        <p:spPr>
          <a:xfrm>
            <a:off x="238125" y="3359897"/>
            <a:ext cx="6094562" cy="646331"/>
          </a:xfrm>
          <a:prstGeom prst="rect">
            <a:avLst/>
          </a:prstGeom>
          <a:noFill/>
        </p:spPr>
        <p:txBody>
          <a:bodyPr wrap="square">
            <a:spAutoFit/>
          </a:bodyPr>
          <a:lstStyle/>
          <a:p>
            <a:r>
              <a:rPr lang="en-US">
                <a:hlinkClick r:id="rId4"/>
              </a:rPr>
              <a:t>https://setupconfigmgr.com/how-to-setup-cloud-management-gateway-cmg-in-microsoft-sccm</a:t>
            </a:r>
            <a:endParaRPr lang="en-US"/>
          </a:p>
        </p:txBody>
      </p:sp>
    </p:spTree>
    <p:extLst>
      <p:ext uri="{BB962C8B-B14F-4D97-AF65-F5344CB8AC3E}">
        <p14:creationId xmlns:p14="http://schemas.microsoft.com/office/powerpoint/2010/main" val="126675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dirty="0"/>
              <a:t>Questions - Overview</a:t>
            </a:r>
          </a:p>
        </p:txBody>
      </p:sp>
      <p:pic>
        <p:nvPicPr>
          <p:cNvPr id="2" name="Picture 1">
            <a:extLst>
              <a:ext uri="{FF2B5EF4-FFF2-40B4-BE49-F238E27FC236}">
                <a16:creationId xmlns:a16="http://schemas.microsoft.com/office/drawing/2014/main" id="{25F277F1-B751-4BCD-B728-0733BFA8464C}"/>
              </a:ext>
            </a:extLst>
          </p:cNvPr>
          <p:cNvPicPr>
            <a:picLocks noChangeAspect="1"/>
          </p:cNvPicPr>
          <p:nvPr/>
        </p:nvPicPr>
        <p:blipFill>
          <a:blip r:embed="rId2"/>
          <a:stretch>
            <a:fillRect/>
          </a:stretch>
        </p:blipFill>
        <p:spPr>
          <a:xfrm>
            <a:off x="4111147" y="2735275"/>
            <a:ext cx="6282319" cy="3894125"/>
          </a:xfrm>
          <a:prstGeom prst="rect">
            <a:avLst/>
          </a:prstGeom>
        </p:spPr>
      </p:pic>
      <p:pic>
        <p:nvPicPr>
          <p:cNvPr id="3" name="Picture 2">
            <a:extLst>
              <a:ext uri="{FF2B5EF4-FFF2-40B4-BE49-F238E27FC236}">
                <a16:creationId xmlns:a16="http://schemas.microsoft.com/office/drawing/2014/main" id="{BBA27698-6F59-4AEC-8C62-1D19FCB26923}"/>
              </a:ext>
            </a:extLst>
          </p:cNvPr>
          <p:cNvPicPr>
            <a:picLocks noChangeAspect="1"/>
          </p:cNvPicPr>
          <p:nvPr/>
        </p:nvPicPr>
        <p:blipFill>
          <a:blip r:embed="rId3"/>
          <a:stretch>
            <a:fillRect/>
          </a:stretch>
        </p:blipFill>
        <p:spPr>
          <a:xfrm>
            <a:off x="889979" y="1445969"/>
            <a:ext cx="2531815" cy="5183431"/>
          </a:xfrm>
          <a:prstGeom prst="rect">
            <a:avLst/>
          </a:prstGeom>
        </p:spPr>
      </p:pic>
      <p:pic>
        <p:nvPicPr>
          <p:cNvPr id="5" name="Picture 4">
            <a:extLst>
              <a:ext uri="{FF2B5EF4-FFF2-40B4-BE49-F238E27FC236}">
                <a16:creationId xmlns:a16="http://schemas.microsoft.com/office/drawing/2014/main" id="{EE97F747-DE3A-4E40-A20C-E6505D0313E5}"/>
              </a:ext>
            </a:extLst>
          </p:cNvPr>
          <p:cNvPicPr>
            <a:picLocks noChangeAspect="1"/>
          </p:cNvPicPr>
          <p:nvPr/>
        </p:nvPicPr>
        <p:blipFill>
          <a:blip r:embed="rId4"/>
          <a:stretch>
            <a:fillRect/>
          </a:stretch>
        </p:blipFill>
        <p:spPr>
          <a:xfrm>
            <a:off x="3798034" y="1445969"/>
            <a:ext cx="6854336" cy="1138381"/>
          </a:xfrm>
          <a:prstGeom prst="rect">
            <a:avLst/>
          </a:prstGeom>
        </p:spPr>
      </p:pic>
    </p:spTree>
    <p:extLst>
      <p:ext uri="{BB962C8B-B14F-4D97-AF65-F5344CB8AC3E}">
        <p14:creationId xmlns:p14="http://schemas.microsoft.com/office/powerpoint/2010/main" val="4060563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677656"/>
          </a:xfrm>
          <a:prstGeom prst="rect">
            <a:avLst/>
          </a:prstGeom>
          <a:noFill/>
        </p:spPr>
        <p:txBody>
          <a:bodyPr wrap="square" rtlCol="0">
            <a:spAutoFit/>
          </a:bodyPr>
          <a:lstStyle/>
          <a:p>
            <a:r>
              <a:rPr lang="en-US" sz="2800">
                <a:latin typeface="Calibri" panose="020F0502020204030204" pitchFamily="34" charset="0"/>
              </a:rPr>
              <a:t>It doesn't look as though you can deploy applications to user collections over the CMG if the devices aren't at least hybrid AD joined.  Is that correct?  If not how can we get better documentation around what is required to get this setup properly?</a:t>
            </a:r>
          </a:p>
          <a:p>
            <a:endParaRPr lang="en-US" sz="2800">
              <a:latin typeface="Calibri" panose="020F0502020204030204" pitchFamily="34" charset="0"/>
            </a:endParaRPr>
          </a:p>
          <a:p>
            <a:r>
              <a:rPr lang="en-US" sz="2800">
                <a:latin typeface="Calibri" panose="020F0502020204030204" pitchFamily="34" charset="0"/>
              </a:rPr>
              <a:t>- Johan</a:t>
            </a:r>
          </a:p>
        </p:txBody>
      </p:sp>
    </p:spTree>
    <p:extLst>
      <p:ext uri="{BB962C8B-B14F-4D97-AF65-F5344CB8AC3E}">
        <p14:creationId xmlns:p14="http://schemas.microsoft.com/office/powerpoint/2010/main" val="324659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308324"/>
          </a:xfrm>
          <a:prstGeom prst="rect">
            <a:avLst/>
          </a:prstGeom>
          <a:noFill/>
        </p:spPr>
        <p:txBody>
          <a:bodyPr wrap="square" rtlCol="0">
            <a:spAutoFit/>
          </a:bodyPr>
          <a:lstStyle/>
          <a:p>
            <a:r>
              <a:rPr lang="en-US" sz="1800" b="0" i="0" u="none" strike="noStrike">
                <a:effectLst/>
                <a:latin typeface="Calibri" panose="020F0502020204030204" pitchFamily="34" charset="0"/>
              </a:rPr>
              <a:t>from: </a:t>
            </a:r>
            <a:r>
              <a:rPr lang="en-US" sz="1800" b="0" i="0" u="none" strike="noStrike">
                <a:effectLst/>
                <a:latin typeface="Calibri" panose="020F0502020204030204" pitchFamily="34" charset="0"/>
                <a:hlinkClick r:id="rId2"/>
              </a:rPr>
              <a:t>https://docs.microsoft.com/en-us/mem/configmgr/sum/deploy-use/optimize-windows-10-update-delivery#bkmk_DO-1910</a:t>
            </a:r>
            <a:r>
              <a:rPr lang="en-US" sz="1800" b="0" i="0" u="none" strike="noStrike">
                <a:effectLst/>
                <a:latin typeface="Calibri" panose="020F0502020204030204" pitchFamily="34" charset="0"/>
              </a:rPr>
              <a:t> </a:t>
            </a:r>
            <a:br>
              <a:rPr lang="en-US" sz="1800" b="0" i="0" u="none" strike="noStrike">
                <a:effectLst/>
                <a:latin typeface="Calibri" panose="020F0502020204030204" pitchFamily="34" charset="0"/>
              </a:rPr>
            </a:br>
            <a:br>
              <a:rPr lang="en-US" sz="1800" b="0" i="0" u="none" strike="noStrike">
                <a:effectLst/>
                <a:latin typeface="Calibri" panose="020F0502020204030204" pitchFamily="34" charset="0"/>
              </a:rPr>
            </a:br>
            <a:r>
              <a:rPr lang="en-US" sz="1800" b="0" i="0" u="none" strike="noStrike">
                <a:effectLst/>
                <a:latin typeface="Calibri" panose="020F0502020204030204" pitchFamily="34" charset="0"/>
              </a:rPr>
              <a:t>When using a CMG for content storage, the content for third-party updates won't download to clients if the Download delta content when available client setting is enabled.</a:t>
            </a:r>
            <a:br>
              <a:rPr lang="en-US" sz="1800" b="0" i="0" u="none" strike="noStrike">
                <a:effectLst/>
                <a:latin typeface="Calibri" panose="020F0502020204030204" pitchFamily="34" charset="0"/>
              </a:rPr>
            </a:br>
            <a:br>
              <a:rPr lang="en-US" sz="1800" b="0" i="0" u="none" strike="noStrike">
                <a:effectLst/>
                <a:latin typeface="Calibri" panose="020F0502020204030204" pitchFamily="34" charset="0"/>
              </a:rPr>
            </a:br>
            <a:r>
              <a:rPr lang="en-US" sz="1800" b="0" i="0" u="none" strike="noStrike">
                <a:effectLst/>
                <a:latin typeface="Calibri" panose="020F0502020204030204" pitchFamily="34" charset="0"/>
              </a:rPr>
              <a:t>Is it going to be fixed in future versions? </a:t>
            </a:r>
            <a:br>
              <a:rPr lang="en-US" sz="1800" b="0" i="0" u="none" strike="noStrike">
                <a:effectLst/>
                <a:latin typeface="Calibri" panose="020F0502020204030204" pitchFamily="34" charset="0"/>
              </a:rPr>
            </a:br>
            <a:r>
              <a:rPr lang="en-US" sz="1800" b="0" i="0" u="none" strike="noStrike">
                <a:effectLst/>
                <a:latin typeface="Calibri" panose="020F0502020204030204" pitchFamily="34" charset="0"/>
              </a:rPr>
              <a:t>We would like to benefit from DO and not to loose opportunity to deploy 3rd party Updates. </a:t>
            </a:r>
            <a:endParaRPr lang="en-US" sz="2800">
              <a:latin typeface="Calibri" panose="020F0502020204030204" pitchFamily="34" charset="0"/>
            </a:endParaRPr>
          </a:p>
        </p:txBody>
      </p:sp>
      <p:pic>
        <p:nvPicPr>
          <p:cNvPr id="2" name="Picture 1">
            <a:extLst>
              <a:ext uri="{FF2B5EF4-FFF2-40B4-BE49-F238E27FC236}">
                <a16:creationId xmlns:a16="http://schemas.microsoft.com/office/drawing/2014/main" id="{C2DA850E-09AE-4154-BBD7-C841EC7A61F2}"/>
              </a:ext>
            </a:extLst>
          </p:cNvPr>
          <p:cNvPicPr>
            <a:picLocks noChangeAspect="1"/>
          </p:cNvPicPr>
          <p:nvPr/>
        </p:nvPicPr>
        <p:blipFill>
          <a:blip r:embed="rId3"/>
          <a:stretch>
            <a:fillRect/>
          </a:stretch>
        </p:blipFill>
        <p:spPr>
          <a:xfrm>
            <a:off x="6330950" y="4064234"/>
            <a:ext cx="5657850" cy="2657475"/>
          </a:xfrm>
          <a:prstGeom prst="rect">
            <a:avLst/>
          </a:prstGeom>
        </p:spPr>
      </p:pic>
      <p:sp>
        <p:nvSpPr>
          <p:cNvPr id="6" name="TextBox 5">
            <a:extLst>
              <a:ext uri="{FF2B5EF4-FFF2-40B4-BE49-F238E27FC236}">
                <a16:creationId xmlns:a16="http://schemas.microsoft.com/office/drawing/2014/main" id="{5A8C7E4B-AF79-46FC-A90A-A000524A6E2E}"/>
              </a:ext>
            </a:extLst>
          </p:cNvPr>
          <p:cNvSpPr txBox="1"/>
          <p:nvPr/>
        </p:nvSpPr>
        <p:spPr>
          <a:xfrm>
            <a:off x="95416" y="4401206"/>
            <a:ext cx="6094674" cy="1200329"/>
          </a:xfrm>
          <a:prstGeom prst="rect">
            <a:avLst/>
          </a:prstGeom>
          <a:noFill/>
        </p:spPr>
        <p:txBody>
          <a:bodyPr wrap="square">
            <a:spAutoFit/>
          </a:bodyPr>
          <a:lstStyle/>
          <a:p>
            <a:r>
              <a:rPr lang="en-US">
                <a:hlinkClick r:id="rId4"/>
              </a:rPr>
              <a:t>https://patchmypc.com/third-party-updates-fail-to-download-in-configmgr-1910-if-download-delta-update-enabled-and-client-is-using-cloud-management-gateway-cmg-0x80d02002</a:t>
            </a:r>
            <a:endParaRPr lang="en-US"/>
          </a:p>
        </p:txBody>
      </p:sp>
    </p:spTree>
    <p:extLst>
      <p:ext uri="{BB962C8B-B14F-4D97-AF65-F5344CB8AC3E}">
        <p14:creationId xmlns:p14="http://schemas.microsoft.com/office/powerpoint/2010/main" val="55495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523220"/>
          </a:xfrm>
          <a:prstGeom prst="rect">
            <a:avLst/>
          </a:prstGeom>
          <a:noFill/>
        </p:spPr>
        <p:txBody>
          <a:bodyPr wrap="square" rtlCol="0">
            <a:spAutoFit/>
          </a:bodyPr>
          <a:lstStyle/>
          <a:p>
            <a:r>
              <a:rPr lang="en-US" sz="2800">
                <a:latin typeface="Calibri" panose="020F0502020204030204" pitchFamily="34" charset="0"/>
              </a:rPr>
              <a:t>Is there a way to remove custom DDRs from </a:t>
            </a:r>
            <a:r>
              <a:rPr lang="en-US" sz="2800" err="1">
                <a:latin typeface="Calibri" panose="020F0502020204030204" pitchFamily="34" charset="0"/>
              </a:rPr>
              <a:t>ConfigMgr</a:t>
            </a:r>
            <a:r>
              <a:rPr lang="en-US" sz="2800">
                <a:latin typeface="Calibri" panose="020F0502020204030204" pitchFamily="34" charset="0"/>
              </a:rPr>
              <a:t>?</a:t>
            </a:r>
          </a:p>
        </p:txBody>
      </p:sp>
      <p:pic>
        <p:nvPicPr>
          <p:cNvPr id="3" name="Picture 2">
            <a:extLst>
              <a:ext uri="{FF2B5EF4-FFF2-40B4-BE49-F238E27FC236}">
                <a16:creationId xmlns:a16="http://schemas.microsoft.com/office/drawing/2014/main" id="{D171B772-8F35-4B9F-8DDF-1B3AAA073787}"/>
              </a:ext>
            </a:extLst>
          </p:cNvPr>
          <p:cNvPicPr>
            <a:picLocks noChangeAspect="1"/>
          </p:cNvPicPr>
          <p:nvPr/>
        </p:nvPicPr>
        <p:blipFill>
          <a:blip r:embed="rId2"/>
          <a:stretch>
            <a:fillRect/>
          </a:stretch>
        </p:blipFill>
        <p:spPr>
          <a:xfrm>
            <a:off x="6054725" y="2978276"/>
            <a:ext cx="5934075" cy="3648075"/>
          </a:xfrm>
          <a:prstGeom prst="rect">
            <a:avLst/>
          </a:prstGeom>
        </p:spPr>
      </p:pic>
    </p:spTree>
    <p:extLst>
      <p:ext uri="{BB962C8B-B14F-4D97-AF65-F5344CB8AC3E}">
        <p14:creationId xmlns:p14="http://schemas.microsoft.com/office/powerpoint/2010/main" val="2265177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As the WFH culture is booming, I would like to ask about Possibilities of installing OS via bare-metal through Internet Gateway. Sorry if it's already in pipeline. If it's already, when can we expect this in PROD? - @ranjithckm7</a:t>
            </a:r>
          </a:p>
        </p:txBody>
      </p:sp>
      <p:pic>
        <p:nvPicPr>
          <p:cNvPr id="2" name="Picture 1">
            <a:extLst>
              <a:ext uri="{FF2B5EF4-FFF2-40B4-BE49-F238E27FC236}">
                <a16:creationId xmlns:a16="http://schemas.microsoft.com/office/drawing/2014/main" id="{03FC8CF0-24AB-46EF-A19C-97E2E163817F}"/>
              </a:ext>
            </a:extLst>
          </p:cNvPr>
          <p:cNvPicPr>
            <a:picLocks noChangeAspect="1"/>
          </p:cNvPicPr>
          <p:nvPr/>
        </p:nvPicPr>
        <p:blipFill>
          <a:blip r:embed="rId2"/>
          <a:stretch>
            <a:fillRect/>
          </a:stretch>
        </p:blipFill>
        <p:spPr>
          <a:xfrm>
            <a:off x="6207125" y="3940539"/>
            <a:ext cx="5781675" cy="2657475"/>
          </a:xfrm>
          <a:prstGeom prst="rect">
            <a:avLst/>
          </a:prstGeom>
        </p:spPr>
      </p:pic>
      <p:sp>
        <p:nvSpPr>
          <p:cNvPr id="11" name="TextBox 10">
            <a:extLst>
              <a:ext uri="{FF2B5EF4-FFF2-40B4-BE49-F238E27FC236}">
                <a16:creationId xmlns:a16="http://schemas.microsoft.com/office/drawing/2014/main" id="{2004FBD7-88B3-499C-BCA7-A50A2000E47D}"/>
              </a:ext>
            </a:extLst>
          </p:cNvPr>
          <p:cNvSpPr txBox="1"/>
          <p:nvPr/>
        </p:nvSpPr>
        <p:spPr>
          <a:xfrm>
            <a:off x="355600" y="3478873"/>
            <a:ext cx="5521498" cy="2677656"/>
          </a:xfrm>
          <a:prstGeom prst="rect">
            <a:avLst/>
          </a:prstGeom>
          <a:noFill/>
        </p:spPr>
        <p:txBody>
          <a:bodyPr wrap="square">
            <a:spAutoFit/>
          </a:bodyPr>
          <a:lstStyle/>
          <a:p>
            <a:r>
              <a:rPr lang="en-US" sz="2800" b="0" i="0" u="none" strike="noStrike">
                <a:effectLst/>
                <a:latin typeface="Calibri" panose="020F0502020204030204" pitchFamily="34" charset="0"/>
              </a:rPr>
              <a:t>How far off are we being able to offer rebuilds via </a:t>
            </a:r>
            <a:r>
              <a:rPr lang="en-US" sz="2800" b="0" i="0" u="none" strike="noStrike" err="1">
                <a:effectLst/>
                <a:latin typeface="Calibri" panose="020F0502020204030204" pitchFamily="34" charset="0"/>
              </a:rPr>
              <a:t>cmg</a:t>
            </a:r>
            <a:r>
              <a:rPr lang="en-US" sz="2800" b="0" i="0" u="none" strike="noStrike">
                <a:effectLst/>
                <a:latin typeface="Calibri" panose="020F0502020204030204" pitchFamily="34" charset="0"/>
              </a:rPr>
              <a:t> to people at home on their own Broadband/</a:t>
            </a:r>
            <a:r>
              <a:rPr lang="en-US" sz="2800" b="0" i="0" u="none" strike="noStrike" err="1">
                <a:effectLst/>
                <a:latin typeface="Calibri" panose="020F0502020204030204" pitchFamily="34" charset="0"/>
              </a:rPr>
              <a:t>fibre</a:t>
            </a:r>
            <a:r>
              <a:rPr lang="en-US" sz="2800" b="0" i="0" u="none" strike="noStrike">
                <a:effectLst/>
                <a:latin typeface="Calibri" panose="020F0502020204030204" pitchFamily="34" charset="0"/>
              </a:rPr>
              <a:t>.  And not having to contact the </a:t>
            </a:r>
            <a:r>
              <a:rPr lang="en-US" sz="2800" b="0" i="0" u="none" strike="noStrike" err="1">
                <a:effectLst/>
                <a:latin typeface="Calibri" panose="020F0502020204030204" pitchFamily="34" charset="0"/>
              </a:rPr>
              <a:t>onprem</a:t>
            </a:r>
            <a:r>
              <a:rPr lang="en-US" sz="2800" b="0" i="0" u="none" strike="noStrike">
                <a:effectLst/>
                <a:latin typeface="Calibri" panose="020F0502020204030204" pitchFamily="34" charset="0"/>
              </a:rPr>
              <a:t> management point? Ta</a:t>
            </a:r>
            <a:r>
              <a:rPr lang="en-US" sz="2800"/>
              <a:t> - Snoop </a:t>
            </a:r>
            <a:r>
              <a:rPr lang="en-US" sz="2800" err="1"/>
              <a:t>Watty</a:t>
            </a:r>
            <a:r>
              <a:rPr lang="en-US" sz="2800"/>
              <a:t> Watt</a:t>
            </a:r>
          </a:p>
        </p:txBody>
      </p:sp>
    </p:spTree>
    <p:extLst>
      <p:ext uri="{BB962C8B-B14F-4D97-AF65-F5344CB8AC3E}">
        <p14:creationId xmlns:p14="http://schemas.microsoft.com/office/powerpoint/2010/main" val="940212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862322"/>
          </a:xfrm>
          <a:prstGeom prst="rect">
            <a:avLst/>
          </a:prstGeom>
          <a:noFill/>
        </p:spPr>
        <p:txBody>
          <a:bodyPr wrap="square" rtlCol="0">
            <a:spAutoFit/>
          </a:bodyPr>
          <a:lstStyle/>
          <a:p>
            <a:r>
              <a:rPr lang="en-US">
                <a:latin typeface="Calibri" panose="020F0502020204030204" pitchFamily="34" charset="0"/>
              </a:rPr>
              <a:t>Your team are doing great work. But there are some very good applications like</a:t>
            </a:r>
            <a:br>
              <a:rPr lang="en-US">
                <a:latin typeface="Calibri" panose="020F0502020204030204" pitchFamily="34" charset="0"/>
              </a:rPr>
            </a:br>
            <a:endParaRPr lang="en-US">
              <a:latin typeface="Calibri" panose="020F0502020204030204" pitchFamily="34" charset="0"/>
            </a:endParaRPr>
          </a:p>
          <a:p>
            <a:pPr marL="914400" lvl="1" indent="-457200">
              <a:buFont typeface="Arial" panose="020B0604020202020204" pitchFamily="34" charset="0"/>
              <a:buChar char="•"/>
            </a:pPr>
            <a:r>
              <a:rPr lang="en-US">
                <a:latin typeface="Calibri" panose="020F0502020204030204" pitchFamily="34" charset="0"/>
              </a:rPr>
              <a:t>Donna Ryan´s Wim Witch</a:t>
            </a:r>
          </a:p>
          <a:p>
            <a:pPr marL="914400" lvl="1" indent="-457200">
              <a:buFont typeface="Arial" panose="020B0604020202020204" pitchFamily="34" charset="0"/>
              <a:buChar char="•"/>
            </a:pPr>
            <a:r>
              <a:rPr lang="en-US">
                <a:latin typeface="Calibri" panose="020F0502020204030204" pitchFamily="34" charset="0"/>
              </a:rPr>
              <a:t>David Segura´s </a:t>
            </a:r>
            <a:r>
              <a:rPr lang="en-US" err="1">
                <a:latin typeface="Calibri" panose="020F0502020204030204" pitchFamily="34" charset="0"/>
              </a:rPr>
              <a:t>OSDBuilder</a:t>
            </a:r>
            <a:r>
              <a:rPr lang="en-US">
                <a:latin typeface="Calibri" panose="020F0502020204030204" pitchFamily="34" charset="0"/>
              </a:rPr>
              <a:t>/Update/drivers</a:t>
            </a:r>
          </a:p>
          <a:p>
            <a:pPr marL="914400" lvl="1" indent="-457200">
              <a:buFont typeface="Arial" panose="020B0604020202020204" pitchFamily="34" charset="0"/>
              <a:buChar char="•"/>
            </a:pPr>
            <a:r>
              <a:rPr lang="en-US">
                <a:latin typeface="Calibri" panose="020F0502020204030204" pitchFamily="34" charset="0"/>
              </a:rPr>
              <a:t>Maurice Daly´s Driver Automation Tool</a:t>
            </a:r>
          </a:p>
          <a:p>
            <a:pPr marL="914400" lvl="1" indent="-457200">
              <a:buFont typeface="Arial" panose="020B0604020202020204" pitchFamily="34" charset="0"/>
              <a:buChar char="•"/>
            </a:pPr>
            <a:r>
              <a:rPr lang="en-US" err="1">
                <a:latin typeface="Calibri" panose="020F0502020204030204" pitchFamily="34" charset="0"/>
              </a:rPr>
              <a:t>onevinn´s</a:t>
            </a:r>
            <a:r>
              <a:rPr lang="en-US">
                <a:latin typeface="Calibri" panose="020F0502020204030204" pitchFamily="34" charset="0"/>
              </a:rPr>
              <a:t> Windows 10 Upgrade Tools</a:t>
            </a:r>
          </a:p>
          <a:p>
            <a:pPr marL="914400" lvl="1" indent="-457200">
              <a:buFont typeface="Arial" panose="020B0604020202020204" pitchFamily="34" charset="0"/>
              <a:buChar char="•"/>
            </a:pPr>
            <a:r>
              <a:rPr lang="en-US">
                <a:latin typeface="Calibri" panose="020F0502020204030204" pitchFamily="34" charset="0"/>
              </a:rPr>
              <a:t>Martin Bengtsson´s Toast Notification and many more. </a:t>
            </a:r>
          </a:p>
          <a:p>
            <a:pPr marL="914400" lvl="1" indent="-457200">
              <a:buFont typeface="Arial" panose="020B0604020202020204" pitchFamily="34" charset="0"/>
              <a:buChar char="•"/>
            </a:pPr>
            <a:r>
              <a:rPr lang="en-US">
                <a:latin typeface="Calibri" panose="020F0502020204030204" pitchFamily="34" charset="0"/>
              </a:rPr>
              <a:t>Are your team testing this applications ? and do you consider to adopt functionality from these applications? </a:t>
            </a:r>
            <a:r>
              <a:rPr lang="en-US" b="1">
                <a:latin typeface="Calibri" panose="020F0502020204030204" pitchFamily="34" charset="0"/>
              </a:rPr>
              <a:t>or hire them</a:t>
            </a:r>
            <a:r>
              <a:rPr lang="en-US">
                <a:latin typeface="Calibri" panose="020F0502020204030204" pitchFamily="34" charset="0"/>
              </a:rPr>
              <a:t>, so they can work to incorporate this into MEMCM? </a:t>
            </a:r>
          </a:p>
          <a:p>
            <a:endParaRPr lang="en-US">
              <a:latin typeface="Calibri" panose="020F0502020204030204" pitchFamily="34" charset="0"/>
            </a:endParaRPr>
          </a:p>
        </p:txBody>
      </p:sp>
      <p:pic>
        <p:nvPicPr>
          <p:cNvPr id="2" name="Picture 1">
            <a:extLst>
              <a:ext uri="{FF2B5EF4-FFF2-40B4-BE49-F238E27FC236}">
                <a16:creationId xmlns:a16="http://schemas.microsoft.com/office/drawing/2014/main" id="{385F457F-C24C-414C-B1BD-C950ABDBB233}"/>
              </a:ext>
            </a:extLst>
          </p:cNvPr>
          <p:cNvPicPr>
            <a:picLocks noChangeAspect="1"/>
          </p:cNvPicPr>
          <p:nvPr/>
        </p:nvPicPr>
        <p:blipFill>
          <a:blip r:embed="rId2"/>
          <a:stretch>
            <a:fillRect/>
          </a:stretch>
        </p:blipFill>
        <p:spPr>
          <a:xfrm>
            <a:off x="7235686" y="4307104"/>
            <a:ext cx="4784863" cy="2322295"/>
          </a:xfrm>
          <a:prstGeom prst="rect">
            <a:avLst/>
          </a:prstGeom>
        </p:spPr>
      </p:pic>
    </p:spTree>
    <p:extLst>
      <p:ext uri="{BB962C8B-B14F-4D97-AF65-F5344CB8AC3E}">
        <p14:creationId xmlns:p14="http://schemas.microsoft.com/office/powerpoint/2010/main" val="391942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954107"/>
          </a:xfrm>
          <a:prstGeom prst="rect">
            <a:avLst/>
          </a:prstGeom>
          <a:noFill/>
        </p:spPr>
        <p:txBody>
          <a:bodyPr wrap="square" rtlCol="0">
            <a:spAutoFit/>
          </a:bodyPr>
          <a:lstStyle/>
          <a:p>
            <a:r>
              <a:rPr lang="en-US" sz="2800">
                <a:latin typeface="Calibri" panose="020F0502020204030204" pitchFamily="34" charset="0"/>
              </a:rPr>
              <a:t>Will it be possible to get remote control over the Microsoft Endpoint Manager admin center (Intune)?</a:t>
            </a:r>
          </a:p>
        </p:txBody>
      </p:sp>
      <p:pic>
        <p:nvPicPr>
          <p:cNvPr id="2" name="Picture 1">
            <a:extLst>
              <a:ext uri="{FF2B5EF4-FFF2-40B4-BE49-F238E27FC236}">
                <a16:creationId xmlns:a16="http://schemas.microsoft.com/office/drawing/2014/main" id="{8FE30947-3994-460F-819A-4A7F9EFE02A3}"/>
              </a:ext>
            </a:extLst>
          </p:cNvPr>
          <p:cNvPicPr>
            <a:picLocks noChangeAspect="1"/>
          </p:cNvPicPr>
          <p:nvPr/>
        </p:nvPicPr>
        <p:blipFill>
          <a:blip r:embed="rId2"/>
          <a:stretch>
            <a:fillRect/>
          </a:stretch>
        </p:blipFill>
        <p:spPr>
          <a:xfrm>
            <a:off x="6311900" y="3867150"/>
            <a:ext cx="5676900" cy="2762250"/>
          </a:xfrm>
          <a:prstGeom prst="rect">
            <a:avLst/>
          </a:prstGeom>
        </p:spPr>
      </p:pic>
    </p:spTree>
    <p:extLst>
      <p:ext uri="{BB962C8B-B14F-4D97-AF65-F5344CB8AC3E}">
        <p14:creationId xmlns:p14="http://schemas.microsoft.com/office/powerpoint/2010/main" val="206203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Currently have an internal PKI SCCM env, is co-management possible in this situation without a publicly accessible CRL? having issues pushing </a:t>
            </a:r>
            <a:r>
              <a:rPr lang="en-US" sz="2800" err="1">
                <a:latin typeface="Calibri" panose="020F0502020204030204" pitchFamily="34" charset="0"/>
              </a:rPr>
              <a:t>ConfigMgr</a:t>
            </a:r>
            <a:r>
              <a:rPr lang="en-US" sz="2800">
                <a:latin typeface="Calibri" panose="020F0502020204030204" pitchFamily="34" charset="0"/>
              </a:rPr>
              <a:t> client to internet only clients. - Rob</a:t>
            </a:r>
          </a:p>
        </p:txBody>
      </p:sp>
      <p:pic>
        <p:nvPicPr>
          <p:cNvPr id="2" name="Picture 1">
            <a:extLst>
              <a:ext uri="{FF2B5EF4-FFF2-40B4-BE49-F238E27FC236}">
                <a16:creationId xmlns:a16="http://schemas.microsoft.com/office/drawing/2014/main" id="{3FBD0E43-4834-4EB6-AF01-B8C39790FAFD}"/>
              </a:ext>
            </a:extLst>
          </p:cNvPr>
          <p:cNvPicPr>
            <a:picLocks noChangeAspect="1"/>
          </p:cNvPicPr>
          <p:nvPr/>
        </p:nvPicPr>
        <p:blipFill>
          <a:blip r:embed="rId2"/>
          <a:stretch>
            <a:fillRect/>
          </a:stretch>
        </p:blipFill>
        <p:spPr>
          <a:xfrm>
            <a:off x="7027672" y="2672963"/>
            <a:ext cx="4554728" cy="3956437"/>
          </a:xfrm>
          <a:prstGeom prst="rect">
            <a:avLst/>
          </a:prstGeom>
        </p:spPr>
      </p:pic>
      <p:sp>
        <p:nvSpPr>
          <p:cNvPr id="8" name="TextBox 7">
            <a:extLst>
              <a:ext uri="{FF2B5EF4-FFF2-40B4-BE49-F238E27FC236}">
                <a16:creationId xmlns:a16="http://schemas.microsoft.com/office/drawing/2014/main" id="{EC9AF701-D32C-495D-81C8-8EDF20A72CAB}"/>
              </a:ext>
            </a:extLst>
          </p:cNvPr>
          <p:cNvSpPr txBox="1"/>
          <p:nvPr/>
        </p:nvSpPr>
        <p:spPr>
          <a:xfrm>
            <a:off x="355600" y="4956201"/>
            <a:ext cx="6097280" cy="369332"/>
          </a:xfrm>
          <a:prstGeom prst="rect">
            <a:avLst/>
          </a:prstGeom>
          <a:noFill/>
        </p:spPr>
        <p:txBody>
          <a:bodyPr wrap="square">
            <a:spAutoFit/>
          </a:bodyPr>
          <a:lstStyle/>
          <a:p>
            <a:r>
              <a:rPr lang="en-US">
                <a:hlinkClick r:id="rId3"/>
              </a:rPr>
              <a:t>https://youtu.be/8jPYAuOgjD0?t=1265</a:t>
            </a:r>
            <a:r>
              <a:rPr lang="en-US"/>
              <a:t> </a:t>
            </a:r>
          </a:p>
        </p:txBody>
      </p:sp>
    </p:spTree>
    <p:extLst>
      <p:ext uri="{BB962C8B-B14F-4D97-AF65-F5344CB8AC3E}">
        <p14:creationId xmlns:p14="http://schemas.microsoft.com/office/powerpoint/2010/main" val="33991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830997"/>
          </a:xfrm>
          <a:prstGeom prst="rect">
            <a:avLst/>
          </a:prstGeom>
          <a:noFill/>
        </p:spPr>
        <p:txBody>
          <a:bodyPr wrap="square" rtlCol="0">
            <a:spAutoFit/>
          </a:bodyPr>
          <a:lstStyle/>
          <a:p>
            <a:r>
              <a:rPr lang="en-US" sz="2400" b="0" i="0" u="none" strike="noStrike">
                <a:effectLst/>
                <a:latin typeface="Calibri" panose="020F0502020204030204" pitchFamily="34" charset="0"/>
              </a:rPr>
              <a:t>Is there a way to speed up the sync between MECM and Desktop Analytics?  Waiting a couple of days for changes to replicate is... lets just say, rough.</a:t>
            </a:r>
            <a:endParaRPr lang="en-US" sz="3600">
              <a:latin typeface="Calibri" panose="020F0502020204030204" pitchFamily="34" charset="0"/>
            </a:endParaRPr>
          </a:p>
        </p:txBody>
      </p:sp>
      <p:pic>
        <p:nvPicPr>
          <p:cNvPr id="3" name="Picture 2">
            <a:extLst>
              <a:ext uri="{FF2B5EF4-FFF2-40B4-BE49-F238E27FC236}">
                <a16:creationId xmlns:a16="http://schemas.microsoft.com/office/drawing/2014/main" id="{FE9A93FA-333A-48CE-9261-32A3D2D1C2DF}"/>
              </a:ext>
            </a:extLst>
          </p:cNvPr>
          <p:cNvPicPr>
            <a:picLocks noChangeAspect="1"/>
          </p:cNvPicPr>
          <p:nvPr/>
        </p:nvPicPr>
        <p:blipFill>
          <a:blip r:embed="rId2"/>
          <a:stretch>
            <a:fillRect/>
          </a:stretch>
        </p:blipFill>
        <p:spPr>
          <a:xfrm>
            <a:off x="6264275" y="4152900"/>
            <a:ext cx="5724525" cy="2476500"/>
          </a:xfrm>
          <a:prstGeom prst="rect">
            <a:avLst/>
          </a:prstGeom>
        </p:spPr>
      </p:pic>
    </p:spTree>
    <p:extLst>
      <p:ext uri="{BB962C8B-B14F-4D97-AF65-F5344CB8AC3E}">
        <p14:creationId xmlns:p14="http://schemas.microsoft.com/office/powerpoint/2010/main" val="109383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What can we be doing to ensure the health of our CM Agents stays good/working? This is especially more important as devices are been taken off premises?</a:t>
            </a:r>
          </a:p>
        </p:txBody>
      </p:sp>
      <p:pic>
        <p:nvPicPr>
          <p:cNvPr id="2" name="Picture 1">
            <a:extLst>
              <a:ext uri="{FF2B5EF4-FFF2-40B4-BE49-F238E27FC236}">
                <a16:creationId xmlns:a16="http://schemas.microsoft.com/office/drawing/2014/main" id="{70CBC5BE-DCA3-49FD-BE5E-BAB8B2A11252}"/>
              </a:ext>
            </a:extLst>
          </p:cNvPr>
          <p:cNvPicPr>
            <a:picLocks noChangeAspect="1"/>
          </p:cNvPicPr>
          <p:nvPr/>
        </p:nvPicPr>
        <p:blipFill>
          <a:blip r:embed="rId2"/>
          <a:stretch>
            <a:fillRect/>
          </a:stretch>
        </p:blipFill>
        <p:spPr>
          <a:xfrm>
            <a:off x="6302375" y="3940539"/>
            <a:ext cx="5686425" cy="2762250"/>
          </a:xfrm>
          <a:prstGeom prst="rect">
            <a:avLst/>
          </a:prstGeom>
        </p:spPr>
      </p:pic>
    </p:spTree>
    <p:extLst>
      <p:ext uri="{BB962C8B-B14F-4D97-AF65-F5344CB8AC3E}">
        <p14:creationId xmlns:p14="http://schemas.microsoft.com/office/powerpoint/2010/main" val="397059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Multiple MEMCM hierarchies are supported within Desktop Analytics, but multiple workspaces inside one Azure tenant are still not possible. Any roadmap on this evolving?</a:t>
            </a:r>
          </a:p>
        </p:txBody>
      </p:sp>
      <p:pic>
        <p:nvPicPr>
          <p:cNvPr id="2" name="Picture 1">
            <a:extLst>
              <a:ext uri="{FF2B5EF4-FFF2-40B4-BE49-F238E27FC236}">
                <a16:creationId xmlns:a16="http://schemas.microsoft.com/office/drawing/2014/main" id="{8069D367-098B-4E01-92A1-7F975A448AAB}"/>
              </a:ext>
            </a:extLst>
          </p:cNvPr>
          <p:cNvPicPr>
            <a:picLocks noChangeAspect="1"/>
          </p:cNvPicPr>
          <p:nvPr/>
        </p:nvPicPr>
        <p:blipFill>
          <a:blip r:embed="rId2"/>
          <a:stretch>
            <a:fillRect/>
          </a:stretch>
        </p:blipFill>
        <p:spPr>
          <a:xfrm>
            <a:off x="6172200" y="4048125"/>
            <a:ext cx="5819775" cy="2581275"/>
          </a:xfrm>
          <a:prstGeom prst="rect">
            <a:avLst/>
          </a:prstGeom>
        </p:spPr>
      </p:pic>
    </p:spTree>
    <p:extLst>
      <p:ext uri="{BB962C8B-B14F-4D97-AF65-F5344CB8AC3E}">
        <p14:creationId xmlns:p14="http://schemas.microsoft.com/office/powerpoint/2010/main" val="98156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815882"/>
          </a:xfrm>
          <a:prstGeom prst="rect">
            <a:avLst/>
          </a:prstGeom>
          <a:noFill/>
        </p:spPr>
        <p:txBody>
          <a:bodyPr wrap="square" rtlCol="0">
            <a:spAutoFit/>
          </a:bodyPr>
          <a:lstStyle/>
          <a:p>
            <a:r>
              <a:rPr lang="en-US" sz="2800" b="0" i="0" u="none" strike="noStrike">
                <a:effectLst/>
                <a:latin typeface="Calibri" panose="020F0502020204030204" pitchFamily="34" charset="0"/>
              </a:rPr>
              <a:t>So what is the difference between "Microsoft Endpoint Management Configuration Manager (MEMCM)" and "Microsoft Endpoint Configuration Manager (MECM)" ??? Bit of a marketing nightmare and I don't know what to use within my organization.</a:t>
            </a:r>
            <a:r>
              <a:rPr lang="en-US" sz="2800"/>
              <a:t> </a:t>
            </a:r>
          </a:p>
        </p:txBody>
      </p:sp>
      <p:pic>
        <p:nvPicPr>
          <p:cNvPr id="10" name="Picture 9">
            <a:extLst>
              <a:ext uri="{FF2B5EF4-FFF2-40B4-BE49-F238E27FC236}">
                <a16:creationId xmlns:a16="http://schemas.microsoft.com/office/drawing/2014/main" id="{6B607A33-6644-4620-B491-19719EE7C4FC}"/>
              </a:ext>
            </a:extLst>
          </p:cNvPr>
          <p:cNvPicPr>
            <a:picLocks noChangeAspect="1"/>
          </p:cNvPicPr>
          <p:nvPr/>
        </p:nvPicPr>
        <p:blipFill>
          <a:blip r:embed="rId2"/>
          <a:stretch>
            <a:fillRect/>
          </a:stretch>
        </p:blipFill>
        <p:spPr>
          <a:xfrm>
            <a:off x="6319309" y="3238500"/>
            <a:ext cx="5734050" cy="3390900"/>
          </a:xfrm>
          <a:prstGeom prst="rect">
            <a:avLst/>
          </a:prstGeom>
        </p:spPr>
      </p:pic>
    </p:spTree>
    <p:extLst>
      <p:ext uri="{BB962C8B-B14F-4D97-AF65-F5344CB8AC3E}">
        <p14:creationId xmlns:p14="http://schemas.microsoft.com/office/powerpoint/2010/main" val="2333710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970318"/>
          </a:xfrm>
          <a:prstGeom prst="rect">
            <a:avLst/>
          </a:prstGeom>
          <a:noFill/>
        </p:spPr>
        <p:txBody>
          <a:bodyPr wrap="square" rtlCol="0">
            <a:spAutoFit/>
          </a:bodyPr>
          <a:lstStyle/>
          <a:p>
            <a:r>
              <a:rPr lang="en-US" sz="2800">
                <a:latin typeface="Calibri" panose="020F0502020204030204" pitchFamily="34" charset="0"/>
              </a:rPr>
              <a:t>With the proliferation of apps/SaaS apps installing with user rights into the user profile (Zoom, WebEx, Teams, </a:t>
            </a:r>
            <a:r>
              <a:rPr lang="en-US" sz="2800" err="1">
                <a:latin typeface="Calibri" panose="020F0502020204030204" pitchFamily="34" charset="0"/>
              </a:rPr>
              <a:t>etc</a:t>
            </a:r>
            <a:r>
              <a:rPr lang="en-US" sz="2800">
                <a:latin typeface="Calibri" panose="020F0502020204030204" pitchFamily="34" charset="0"/>
              </a:rPr>
              <a:t>), MEMCM Hardware Inventory has no lens into this data.  Software Inventory of every EXE in the user profile is a less than elegant solution.  Are there any plans for MEMCM to expand inventory capabilities into the user profile? - Tim Nelson</a:t>
            </a:r>
          </a:p>
          <a:p>
            <a:endParaRPr lang="en-US" sz="2800">
              <a:latin typeface="Calibri" panose="020F0502020204030204" pitchFamily="34" charset="0"/>
            </a:endParaRPr>
          </a:p>
          <a:p>
            <a:r>
              <a:rPr lang="en-US" sz="2800">
                <a:latin typeface="Calibri" panose="020F0502020204030204" pitchFamily="34" charset="0"/>
              </a:rPr>
              <a:t>With the increasing frequency of user profile installed applications (i.e. Zoom, and the like when user initiated), is there any plan to better query and manipulate user profiles? – Adam M.</a:t>
            </a:r>
          </a:p>
        </p:txBody>
      </p:sp>
    </p:spTree>
    <p:extLst>
      <p:ext uri="{BB962C8B-B14F-4D97-AF65-F5344CB8AC3E}">
        <p14:creationId xmlns:p14="http://schemas.microsoft.com/office/powerpoint/2010/main" val="351159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739211"/>
          </a:xfrm>
          <a:prstGeom prst="rect">
            <a:avLst/>
          </a:prstGeom>
          <a:noFill/>
        </p:spPr>
        <p:txBody>
          <a:bodyPr wrap="square" rtlCol="0">
            <a:spAutoFit/>
          </a:bodyPr>
          <a:lstStyle/>
          <a:p>
            <a:r>
              <a:rPr lang="en-US" sz="2000" b="0" i="0" u="none" strike="noStrike">
                <a:effectLst/>
                <a:latin typeface="Calibri" panose="020F0502020204030204" pitchFamily="34" charset="0"/>
              </a:rPr>
              <a:t>We currently use MECM for all our workloads and nothing in Intune. All of our users use </a:t>
            </a:r>
            <a:r>
              <a:rPr lang="en-US" sz="2000" b="0" i="0" u="none" strike="noStrike" err="1">
                <a:effectLst/>
                <a:latin typeface="Calibri" panose="020F0502020204030204" pitchFamily="34" charset="0"/>
              </a:rPr>
              <a:t>AlwaysOnVPN</a:t>
            </a:r>
            <a:r>
              <a:rPr lang="en-US" sz="2000" b="0" i="0" u="none" strike="noStrike">
                <a:effectLst/>
                <a:latin typeface="Calibri" panose="020F0502020204030204" pitchFamily="34" charset="0"/>
              </a:rPr>
              <a:t> when onsite and working remotely.</a:t>
            </a:r>
            <a:br>
              <a:rPr lang="en-US" sz="2000" b="0" i="0" u="none" strike="noStrike">
                <a:effectLst/>
                <a:latin typeface="Calibri" panose="020F0502020204030204" pitchFamily="34" charset="0"/>
              </a:rPr>
            </a:br>
            <a:r>
              <a:rPr lang="en-US" sz="2000" b="0" i="0" u="none" strike="noStrike">
                <a:effectLst/>
                <a:latin typeface="Calibri" panose="020F0502020204030204" pitchFamily="34" charset="0"/>
              </a:rPr>
              <a:t>We are keen to stay relevant, but is there any specific reason/benefit we should look to use </a:t>
            </a:r>
            <a:r>
              <a:rPr lang="en-US" sz="2000" b="0" i="0" u="none" strike="noStrike" err="1">
                <a:effectLst/>
                <a:latin typeface="Calibri" panose="020F0502020204030204" pitchFamily="34" charset="0"/>
              </a:rPr>
              <a:t>InTune</a:t>
            </a:r>
            <a:r>
              <a:rPr lang="en-US" sz="2000" b="0" i="0" u="none" strike="noStrike">
                <a:effectLst/>
                <a:latin typeface="Calibri" panose="020F0502020204030204" pitchFamily="34" charset="0"/>
              </a:rPr>
              <a:t>? </a:t>
            </a:r>
          </a:p>
          <a:p>
            <a:endParaRPr lang="en-US" sz="2000">
              <a:latin typeface="Calibri" panose="020F0502020204030204" pitchFamily="34" charset="0"/>
            </a:endParaRPr>
          </a:p>
          <a:p>
            <a:r>
              <a:rPr lang="en-US" sz="2000" b="0" i="0" u="none" strike="noStrike">
                <a:effectLst/>
                <a:latin typeface="Calibri" panose="020F0502020204030204" pitchFamily="34" charset="0"/>
              </a:rPr>
              <a:t>Currently, GPO's/</a:t>
            </a:r>
            <a:r>
              <a:rPr lang="en-US" sz="2000" b="0" i="0" u="none" strike="noStrike" err="1">
                <a:effectLst/>
                <a:latin typeface="Calibri" panose="020F0502020204030204" pitchFamily="34" charset="0"/>
              </a:rPr>
              <a:t>ConfigMgr</a:t>
            </a:r>
            <a:r>
              <a:rPr lang="en-US" sz="2000" b="0" i="0" u="none" strike="noStrike">
                <a:effectLst/>
                <a:latin typeface="Calibri" panose="020F0502020204030204" pitchFamily="34" charset="0"/>
              </a:rPr>
              <a:t>/VPN does everything we want, so wanted to understand what benefits/improvements we would get if we put in the leg work to move some workloads to Intune? </a:t>
            </a:r>
            <a:br>
              <a:rPr lang="en-US" sz="2000" b="0" i="0" u="none" strike="noStrike">
                <a:effectLst/>
                <a:latin typeface="Calibri" panose="020F0502020204030204" pitchFamily="34" charset="0"/>
              </a:rPr>
            </a:br>
            <a:r>
              <a:rPr lang="en-US" sz="2000" b="0" i="0" u="none" strike="noStrike">
                <a:effectLst/>
                <a:latin typeface="Calibri" panose="020F0502020204030204" pitchFamily="34" charset="0"/>
              </a:rPr>
              <a:t>Thanks, and we really appreciate the regular updates and new functions you and your team bring to the products.</a:t>
            </a:r>
            <a:r>
              <a:rPr lang="en-US" sz="3200"/>
              <a:t> </a:t>
            </a:r>
            <a:endParaRPr lang="en-US" sz="3200">
              <a:latin typeface="Calibri" panose="020F0502020204030204" pitchFamily="34" charset="0"/>
            </a:endParaRPr>
          </a:p>
        </p:txBody>
      </p:sp>
      <p:pic>
        <p:nvPicPr>
          <p:cNvPr id="2" name="Picture 1">
            <a:extLst>
              <a:ext uri="{FF2B5EF4-FFF2-40B4-BE49-F238E27FC236}">
                <a16:creationId xmlns:a16="http://schemas.microsoft.com/office/drawing/2014/main" id="{95CAC071-9342-4C5B-9AAB-88C54FF2B7D3}"/>
              </a:ext>
            </a:extLst>
          </p:cNvPr>
          <p:cNvPicPr>
            <a:picLocks noChangeAspect="1"/>
          </p:cNvPicPr>
          <p:nvPr/>
        </p:nvPicPr>
        <p:blipFill>
          <a:blip r:embed="rId2"/>
          <a:stretch>
            <a:fillRect/>
          </a:stretch>
        </p:blipFill>
        <p:spPr>
          <a:xfrm>
            <a:off x="6774510" y="4263180"/>
            <a:ext cx="5214289" cy="2366220"/>
          </a:xfrm>
          <a:prstGeom prst="rect">
            <a:avLst/>
          </a:prstGeom>
        </p:spPr>
      </p:pic>
    </p:spTree>
    <p:extLst>
      <p:ext uri="{BB962C8B-B14F-4D97-AF65-F5344CB8AC3E}">
        <p14:creationId xmlns:p14="http://schemas.microsoft.com/office/powerpoint/2010/main" val="3190127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Why SMS_CLOUD_PROXYCONNECTOR  (CMG Connection Point) component is not available under Monitoring-&gt;System Status - Component status in console? How should we monitor that it is operating normally? </a:t>
            </a:r>
          </a:p>
        </p:txBody>
      </p:sp>
      <p:pic>
        <p:nvPicPr>
          <p:cNvPr id="3" name="Picture 2">
            <a:extLst>
              <a:ext uri="{FF2B5EF4-FFF2-40B4-BE49-F238E27FC236}">
                <a16:creationId xmlns:a16="http://schemas.microsoft.com/office/drawing/2014/main" id="{E215D0A4-97C2-40A0-AD0D-52ED846B3168}"/>
              </a:ext>
            </a:extLst>
          </p:cNvPr>
          <p:cNvPicPr>
            <a:picLocks noChangeAspect="1"/>
          </p:cNvPicPr>
          <p:nvPr/>
        </p:nvPicPr>
        <p:blipFill>
          <a:blip r:embed="rId2"/>
          <a:stretch>
            <a:fillRect/>
          </a:stretch>
        </p:blipFill>
        <p:spPr>
          <a:xfrm>
            <a:off x="6054725" y="3981450"/>
            <a:ext cx="5934075" cy="2647950"/>
          </a:xfrm>
          <a:prstGeom prst="rect">
            <a:avLst/>
          </a:prstGeom>
        </p:spPr>
      </p:pic>
    </p:spTree>
    <p:extLst>
      <p:ext uri="{BB962C8B-B14F-4D97-AF65-F5344CB8AC3E}">
        <p14:creationId xmlns:p14="http://schemas.microsoft.com/office/powerpoint/2010/main" val="12831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754326"/>
          </a:xfrm>
          <a:prstGeom prst="rect">
            <a:avLst/>
          </a:prstGeom>
          <a:noFill/>
        </p:spPr>
        <p:txBody>
          <a:bodyPr wrap="square" rtlCol="0">
            <a:spAutoFit/>
          </a:bodyPr>
          <a:lstStyle/>
          <a:p>
            <a:r>
              <a:rPr lang="en-US" sz="2400" b="0" i="0" u="none" strike="noStrike">
                <a:effectLst/>
                <a:latin typeface="Calibri" panose="020F0502020204030204" pitchFamily="34" charset="0"/>
              </a:rPr>
              <a:t>How do you recommend deploying and managing co-management in a </a:t>
            </a:r>
            <a:r>
              <a:rPr lang="en-US" sz="2400" b="0" i="0" u="none" strike="noStrike" err="1">
                <a:effectLst/>
                <a:latin typeface="Calibri" panose="020F0502020204030204" pitchFamily="34" charset="0"/>
              </a:rPr>
              <a:t>ConfigMan</a:t>
            </a:r>
            <a:r>
              <a:rPr lang="en-US" sz="2400" b="0" i="0" u="none" strike="noStrike">
                <a:effectLst/>
                <a:latin typeface="Calibri" panose="020F0502020204030204" pitchFamily="34" charset="0"/>
              </a:rPr>
              <a:t> environment that contains a mixture of servers, </a:t>
            </a:r>
            <a:r>
              <a:rPr lang="en-US" sz="2400" b="0" i="0" u="none" strike="noStrike" err="1">
                <a:effectLst/>
                <a:latin typeface="Calibri" panose="020F0502020204030204" pitchFamily="34" charset="0"/>
              </a:rPr>
              <a:t>vm's</a:t>
            </a:r>
            <a:r>
              <a:rPr lang="en-US" sz="2400" b="0" i="0" u="none" strike="noStrike">
                <a:effectLst/>
                <a:latin typeface="Calibri" panose="020F0502020204030204" pitchFamily="34" charset="0"/>
              </a:rPr>
              <a:t>, workstations, and machines that use service accounts? For now, we just have our pilot group set to the machines that we are targeting for co-management. Do we leave it like this long term?</a:t>
            </a:r>
            <a:r>
              <a:rPr lang="en-US" sz="3600"/>
              <a:t> </a:t>
            </a:r>
            <a:endParaRPr lang="en-US" sz="3600">
              <a:latin typeface="Calibri" panose="020F0502020204030204" pitchFamily="34" charset="0"/>
            </a:endParaRPr>
          </a:p>
        </p:txBody>
      </p:sp>
      <p:pic>
        <p:nvPicPr>
          <p:cNvPr id="2" name="Picture 1">
            <a:extLst>
              <a:ext uri="{FF2B5EF4-FFF2-40B4-BE49-F238E27FC236}">
                <a16:creationId xmlns:a16="http://schemas.microsoft.com/office/drawing/2014/main" id="{A1924496-2930-4A3A-9069-C792477DF227}"/>
              </a:ext>
            </a:extLst>
          </p:cNvPr>
          <p:cNvPicPr>
            <a:picLocks noChangeAspect="1"/>
          </p:cNvPicPr>
          <p:nvPr/>
        </p:nvPicPr>
        <p:blipFill>
          <a:blip r:embed="rId2"/>
          <a:stretch>
            <a:fillRect/>
          </a:stretch>
        </p:blipFill>
        <p:spPr>
          <a:xfrm>
            <a:off x="5921195" y="4164042"/>
            <a:ext cx="6038850" cy="2495550"/>
          </a:xfrm>
          <a:prstGeom prst="rect">
            <a:avLst/>
          </a:prstGeom>
        </p:spPr>
      </p:pic>
    </p:spTree>
    <p:extLst>
      <p:ext uri="{BB962C8B-B14F-4D97-AF65-F5344CB8AC3E}">
        <p14:creationId xmlns:p14="http://schemas.microsoft.com/office/powerpoint/2010/main" val="89650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815882"/>
          </a:xfrm>
          <a:prstGeom prst="rect">
            <a:avLst/>
          </a:prstGeom>
          <a:noFill/>
        </p:spPr>
        <p:txBody>
          <a:bodyPr wrap="square" rtlCol="0">
            <a:spAutoFit/>
          </a:bodyPr>
          <a:lstStyle/>
          <a:p>
            <a:r>
              <a:rPr lang="en-US" sz="2800">
                <a:latin typeface="Calibri" panose="020F0502020204030204" pitchFamily="34" charset="0"/>
              </a:rPr>
              <a:t>Is there a Quick and efficient way to get something up and running with reporting/desktop analytics with stand alone Intune? I used to have </a:t>
            </a:r>
            <a:r>
              <a:rPr lang="en-US" sz="2800" err="1">
                <a:latin typeface="Calibri" panose="020F0502020204030204" pitchFamily="34" charset="0"/>
              </a:rPr>
              <a:t>Sccm</a:t>
            </a:r>
            <a:r>
              <a:rPr lang="en-US" sz="2800">
                <a:latin typeface="Calibri" panose="020F0502020204030204" pitchFamily="34" charset="0"/>
              </a:rPr>
              <a:t> and we had upgrade readiness, I can’t seem to find any equivalent easy to setup solution for Intune / win10 in stand alone mode.</a:t>
            </a:r>
          </a:p>
        </p:txBody>
      </p:sp>
      <p:pic>
        <p:nvPicPr>
          <p:cNvPr id="3" name="Picture 2">
            <a:extLst>
              <a:ext uri="{FF2B5EF4-FFF2-40B4-BE49-F238E27FC236}">
                <a16:creationId xmlns:a16="http://schemas.microsoft.com/office/drawing/2014/main" id="{7111BD7B-7BCF-48E0-82A8-2E06AAEBD732}"/>
              </a:ext>
            </a:extLst>
          </p:cNvPr>
          <p:cNvPicPr>
            <a:picLocks noChangeAspect="1"/>
          </p:cNvPicPr>
          <p:nvPr/>
        </p:nvPicPr>
        <p:blipFill>
          <a:blip r:embed="rId2"/>
          <a:stretch>
            <a:fillRect/>
          </a:stretch>
        </p:blipFill>
        <p:spPr>
          <a:xfrm>
            <a:off x="7258668" y="3348349"/>
            <a:ext cx="4730132" cy="3281884"/>
          </a:xfrm>
          <a:prstGeom prst="rect">
            <a:avLst/>
          </a:prstGeom>
        </p:spPr>
      </p:pic>
    </p:spTree>
    <p:extLst>
      <p:ext uri="{BB962C8B-B14F-4D97-AF65-F5344CB8AC3E}">
        <p14:creationId xmlns:p14="http://schemas.microsoft.com/office/powerpoint/2010/main" val="906046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2862322"/>
          </a:xfrm>
          <a:prstGeom prst="rect">
            <a:avLst/>
          </a:prstGeom>
          <a:noFill/>
        </p:spPr>
        <p:txBody>
          <a:bodyPr wrap="square" rtlCol="0">
            <a:spAutoFit/>
          </a:bodyPr>
          <a:lstStyle/>
          <a:p>
            <a:r>
              <a:rPr lang="en-US" sz="2000">
                <a:latin typeface="Calibri" panose="020F0502020204030204" pitchFamily="34" charset="0"/>
              </a:rPr>
              <a:t>A major pain point for operating </a:t>
            </a:r>
            <a:r>
              <a:rPr lang="en-US" sz="2000" err="1">
                <a:latin typeface="Calibri" panose="020F0502020204030204" pitchFamily="34" charset="0"/>
              </a:rPr>
              <a:t>ConfigMgr</a:t>
            </a:r>
            <a:r>
              <a:rPr lang="en-US" sz="2000">
                <a:latin typeface="Calibri" panose="020F0502020204030204" pitchFamily="34" charset="0"/>
              </a:rPr>
              <a:t> infrastructure in highly secure networks or Tiered environments is the historically spotty implementation of proxy use and run as capabilities of the console.</a:t>
            </a:r>
          </a:p>
          <a:p>
            <a:pPr marL="342900" indent="-342900">
              <a:buFont typeface="Arial" panose="020B0604020202020204" pitchFamily="34" charset="0"/>
              <a:buChar char="•"/>
            </a:pPr>
            <a:r>
              <a:rPr lang="en-US" sz="2000" err="1">
                <a:latin typeface="Calibri" panose="020F0502020204030204" pitchFamily="34" charset="0"/>
              </a:rPr>
              <a:t>Uservoice</a:t>
            </a:r>
            <a:r>
              <a:rPr lang="en-US" sz="2000">
                <a:latin typeface="Calibri" panose="020F0502020204030204" pitchFamily="34" charset="0"/>
              </a:rPr>
              <a:t> has several items in regard to proxy server usage in the console but it does not seem to be on the radar for the product team to simplify/unify the use of proxy servers in the console.</a:t>
            </a:r>
          </a:p>
          <a:p>
            <a:pPr marL="342900" indent="-342900">
              <a:buFont typeface="Arial" panose="020B0604020202020204" pitchFamily="34" charset="0"/>
              <a:buChar char="•"/>
            </a:pPr>
            <a:r>
              <a:rPr lang="en-US" sz="2000">
                <a:latin typeface="Calibri" panose="020F0502020204030204" pitchFamily="34" charset="0"/>
              </a:rPr>
              <a:t>Can you elaborate why?(Pain points: some components use the IE proxy config, some use the Software Update proxy, some components seem to use embedded IE (Community -&gt; Documentation), some require Edge (Community -&gt; Hub) and no console components like Community Documentation don't respect HTTP 407 (Proxy Authentication Required) to prompt for proxy credentials)"</a:t>
            </a:r>
          </a:p>
          <a:p>
            <a:endParaRPr lang="en-US" sz="2000">
              <a:latin typeface="Calibri" panose="020F0502020204030204" pitchFamily="34" charset="0"/>
            </a:endParaRPr>
          </a:p>
        </p:txBody>
      </p:sp>
      <p:pic>
        <p:nvPicPr>
          <p:cNvPr id="2" name="Picture 1">
            <a:extLst>
              <a:ext uri="{FF2B5EF4-FFF2-40B4-BE49-F238E27FC236}">
                <a16:creationId xmlns:a16="http://schemas.microsoft.com/office/drawing/2014/main" id="{57BF2317-12A0-4F9F-A55A-B2FDB46FB775}"/>
              </a:ext>
            </a:extLst>
          </p:cNvPr>
          <p:cNvPicPr>
            <a:picLocks noChangeAspect="1"/>
          </p:cNvPicPr>
          <p:nvPr/>
        </p:nvPicPr>
        <p:blipFill>
          <a:blip r:embed="rId2"/>
          <a:stretch>
            <a:fillRect/>
          </a:stretch>
        </p:blipFill>
        <p:spPr>
          <a:xfrm>
            <a:off x="8094518" y="4109198"/>
            <a:ext cx="3894282" cy="2520202"/>
          </a:xfrm>
          <a:prstGeom prst="rect">
            <a:avLst/>
          </a:prstGeom>
        </p:spPr>
      </p:pic>
    </p:spTree>
    <p:extLst>
      <p:ext uri="{BB962C8B-B14F-4D97-AF65-F5344CB8AC3E}">
        <p14:creationId xmlns:p14="http://schemas.microsoft.com/office/powerpoint/2010/main" val="193453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Will there be a lightweight/hybrid console or are you going to keep adding new functions to Microsoft Endpoint Manager Admin Center until we get a fully revamped legacy console and they blend together?</a:t>
            </a:r>
          </a:p>
        </p:txBody>
      </p:sp>
      <p:pic>
        <p:nvPicPr>
          <p:cNvPr id="2" name="Picture 1">
            <a:extLst>
              <a:ext uri="{FF2B5EF4-FFF2-40B4-BE49-F238E27FC236}">
                <a16:creationId xmlns:a16="http://schemas.microsoft.com/office/drawing/2014/main" id="{EE4A8CF0-7631-484F-8DCE-5C315A3564FB}"/>
              </a:ext>
            </a:extLst>
          </p:cNvPr>
          <p:cNvPicPr>
            <a:picLocks noChangeAspect="1"/>
          </p:cNvPicPr>
          <p:nvPr/>
        </p:nvPicPr>
        <p:blipFill>
          <a:blip r:embed="rId2"/>
          <a:stretch>
            <a:fillRect/>
          </a:stretch>
        </p:blipFill>
        <p:spPr>
          <a:xfrm>
            <a:off x="6264275" y="3762375"/>
            <a:ext cx="5724525" cy="2867025"/>
          </a:xfrm>
          <a:prstGeom prst="rect">
            <a:avLst/>
          </a:prstGeom>
        </p:spPr>
      </p:pic>
    </p:spTree>
    <p:extLst>
      <p:ext uri="{BB962C8B-B14F-4D97-AF65-F5344CB8AC3E}">
        <p14:creationId xmlns:p14="http://schemas.microsoft.com/office/powerpoint/2010/main" val="314712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108543"/>
          </a:xfrm>
          <a:prstGeom prst="rect">
            <a:avLst/>
          </a:prstGeom>
          <a:noFill/>
        </p:spPr>
        <p:txBody>
          <a:bodyPr wrap="square" rtlCol="0">
            <a:spAutoFit/>
          </a:bodyPr>
          <a:lstStyle/>
          <a:p>
            <a:r>
              <a:rPr lang="en-US" sz="2800" b="0" i="0" u="none" strike="noStrike">
                <a:effectLst/>
                <a:latin typeface="Calibri" panose="020F0502020204030204" pitchFamily="34" charset="0"/>
              </a:rPr>
              <a:t>What is the best solution to manage remote endpoints in terms of VPN connections and software updates and feature updates? and depending in the previous question, what would be the recommendation for feature updates, a task sequence o a windows update?</a:t>
            </a:r>
            <a:br>
              <a:rPr lang="en-US" sz="2800" b="0" i="0" u="none" strike="noStrike">
                <a:effectLst/>
                <a:latin typeface="Calibri" panose="020F0502020204030204" pitchFamily="34" charset="0"/>
              </a:rPr>
            </a:br>
            <a:br>
              <a:rPr lang="en-US" sz="2800" b="0" i="0" u="none" strike="noStrike">
                <a:effectLst/>
                <a:latin typeface="Calibri" panose="020F0502020204030204" pitchFamily="34" charset="0"/>
              </a:rPr>
            </a:br>
            <a:r>
              <a:rPr lang="en-US" sz="2800" b="0" i="0" u="none" strike="noStrike">
                <a:effectLst/>
                <a:latin typeface="Calibri" panose="020F0502020204030204" pitchFamily="34" charset="0"/>
              </a:rPr>
              <a:t>I was told by network team that VPN split tunnel is considered a security risk, is that true?</a:t>
            </a:r>
            <a:r>
              <a:rPr lang="en-US" sz="2800"/>
              <a:t> </a:t>
            </a:r>
            <a:endParaRPr lang="en-US" sz="2800">
              <a:latin typeface="Calibri" panose="020F0502020204030204" pitchFamily="34" charset="0"/>
            </a:endParaRPr>
          </a:p>
        </p:txBody>
      </p:sp>
      <p:pic>
        <p:nvPicPr>
          <p:cNvPr id="2" name="Picture 1">
            <a:extLst>
              <a:ext uri="{FF2B5EF4-FFF2-40B4-BE49-F238E27FC236}">
                <a16:creationId xmlns:a16="http://schemas.microsoft.com/office/drawing/2014/main" id="{3EC06E95-B74E-4A01-9103-119666118EC4}"/>
              </a:ext>
            </a:extLst>
          </p:cNvPr>
          <p:cNvPicPr>
            <a:picLocks noChangeAspect="1"/>
          </p:cNvPicPr>
          <p:nvPr/>
        </p:nvPicPr>
        <p:blipFill>
          <a:blip r:embed="rId2"/>
          <a:stretch>
            <a:fillRect/>
          </a:stretch>
        </p:blipFill>
        <p:spPr>
          <a:xfrm>
            <a:off x="7473142" y="4575279"/>
            <a:ext cx="4515658" cy="2078991"/>
          </a:xfrm>
          <a:prstGeom prst="rect">
            <a:avLst/>
          </a:prstGeom>
        </p:spPr>
      </p:pic>
    </p:spTree>
    <p:extLst>
      <p:ext uri="{BB962C8B-B14F-4D97-AF65-F5344CB8AC3E}">
        <p14:creationId xmlns:p14="http://schemas.microsoft.com/office/powerpoint/2010/main" val="2775222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954107"/>
          </a:xfrm>
          <a:prstGeom prst="rect">
            <a:avLst/>
          </a:prstGeom>
          <a:noFill/>
        </p:spPr>
        <p:txBody>
          <a:bodyPr wrap="square" rtlCol="0">
            <a:spAutoFit/>
          </a:bodyPr>
          <a:lstStyle/>
          <a:p>
            <a:r>
              <a:rPr lang="en-US" sz="2800">
                <a:latin typeface="Calibri" panose="020F0502020204030204" pitchFamily="34" charset="0"/>
              </a:rPr>
              <a:t>Is there a way for BitLocker enabled Internet based client to communicated with an IBCM Recovery Service MP?</a:t>
            </a:r>
          </a:p>
        </p:txBody>
      </p:sp>
      <p:pic>
        <p:nvPicPr>
          <p:cNvPr id="2" name="Picture 1">
            <a:extLst>
              <a:ext uri="{FF2B5EF4-FFF2-40B4-BE49-F238E27FC236}">
                <a16:creationId xmlns:a16="http://schemas.microsoft.com/office/drawing/2014/main" id="{A53A260B-C009-4866-BA2D-A2AB4264349D}"/>
              </a:ext>
            </a:extLst>
          </p:cNvPr>
          <p:cNvPicPr>
            <a:picLocks noChangeAspect="1"/>
          </p:cNvPicPr>
          <p:nvPr/>
        </p:nvPicPr>
        <p:blipFill>
          <a:blip r:embed="rId2"/>
          <a:stretch>
            <a:fillRect/>
          </a:stretch>
        </p:blipFill>
        <p:spPr>
          <a:xfrm>
            <a:off x="6054725" y="4020608"/>
            <a:ext cx="5934075" cy="2609850"/>
          </a:xfrm>
          <a:prstGeom prst="rect">
            <a:avLst/>
          </a:prstGeom>
        </p:spPr>
      </p:pic>
    </p:spTree>
    <p:extLst>
      <p:ext uri="{BB962C8B-B14F-4D97-AF65-F5344CB8AC3E}">
        <p14:creationId xmlns:p14="http://schemas.microsoft.com/office/powerpoint/2010/main" val="796389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539430"/>
          </a:xfrm>
          <a:prstGeom prst="rect">
            <a:avLst/>
          </a:prstGeom>
          <a:noFill/>
        </p:spPr>
        <p:txBody>
          <a:bodyPr wrap="square" rtlCol="0">
            <a:spAutoFit/>
          </a:bodyPr>
          <a:lstStyle/>
          <a:p>
            <a:r>
              <a:rPr lang="en-US" sz="2800" b="0" i="0" u="none" strike="noStrike">
                <a:effectLst/>
                <a:latin typeface="Calibri" panose="020F0502020204030204" pitchFamily="34" charset="0"/>
              </a:rPr>
              <a:t>Is it possible for Microsoft to exclude virtual clusters from SCCM discovery?  This User Voice article suggests it is but outside of creating a separate OU, it doesn't appear to be possible.  We would just like to exclude any virtual cluster objects detected natively as we want to get away from creating additional OU's</a:t>
            </a:r>
            <a:br>
              <a:rPr lang="en-US" sz="2800" b="0" i="0" u="none" strike="noStrike">
                <a:effectLst/>
                <a:latin typeface="Calibri" panose="020F0502020204030204" pitchFamily="34" charset="0"/>
              </a:rPr>
            </a:br>
            <a:r>
              <a:rPr lang="en-US" sz="2800" b="0" i="0" u="none" strike="noStrike">
                <a:effectLst/>
                <a:latin typeface="Calibri" panose="020F0502020204030204" pitchFamily="34" charset="0"/>
                <a:hlinkClick r:id="rId2"/>
              </a:rPr>
              <a:t>https://configurationmanager.uservoice.com/forums/300492-ideas/suggestions/8414520-exclude-virtual-cluster-and-ou-from-discovery</a:t>
            </a:r>
            <a:endParaRPr lang="en-US" sz="2800" b="0" i="0" u="none" strike="noStrike">
              <a:effectLst/>
              <a:latin typeface="Calibri" panose="020F0502020204030204" pitchFamily="34" charset="0"/>
            </a:endParaRPr>
          </a:p>
          <a:p>
            <a:endParaRPr lang="en-US" sz="2800">
              <a:latin typeface="Calibri" panose="020F0502020204030204" pitchFamily="34" charset="0"/>
            </a:endParaRPr>
          </a:p>
          <a:p>
            <a:r>
              <a:rPr lang="en-US" sz="2800">
                <a:latin typeface="Calibri" panose="020F0502020204030204" pitchFamily="34" charset="0"/>
              </a:rPr>
              <a:t>- Jim Callaghan</a:t>
            </a:r>
            <a:endParaRPr lang="en-US" sz="4000">
              <a:latin typeface="Calibri" panose="020F0502020204030204" pitchFamily="34" charset="0"/>
            </a:endParaRPr>
          </a:p>
        </p:txBody>
      </p:sp>
    </p:spTree>
    <p:extLst>
      <p:ext uri="{BB962C8B-B14F-4D97-AF65-F5344CB8AC3E}">
        <p14:creationId xmlns:p14="http://schemas.microsoft.com/office/powerpoint/2010/main" val="172957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523220"/>
          </a:xfrm>
          <a:prstGeom prst="rect">
            <a:avLst/>
          </a:prstGeom>
          <a:noFill/>
        </p:spPr>
        <p:txBody>
          <a:bodyPr wrap="square" rtlCol="0">
            <a:spAutoFit/>
          </a:bodyPr>
          <a:lstStyle/>
          <a:p>
            <a:r>
              <a:rPr lang="en-US" sz="2800">
                <a:latin typeface="Calibri" panose="020F0502020204030204" pitchFamily="34" charset="0"/>
              </a:rPr>
              <a:t>Why should I cloud attach my environment right now? - Adam Cook</a:t>
            </a:r>
          </a:p>
        </p:txBody>
      </p:sp>
      <p:pic>
        <p:nvPicPr>
          <p:cNvPr id="2" name="Picture 1">
            <a:extLst>
              <a:ext uri="{FF2B5EF4-FFF2-40B4-BE49-F238E27FC236}">
                <a16:creationId xmlns:a16="http://schemas.microsoft.com/office/drawing/2014/main" id="{1A3C9EED-F170-4FD8-9EDF-239B397FEBDE}"/>
              </a:ext>
            </a:extLst>
          </p:cNvPr>
          <p:cNvPicPr>
            <a:picLocks noChangeAspect="1"/>
          </p:cNvPicPr>
          <p:nvPr/>
        </p:nvPicPr>
        <p:blipFill>
          <a:blip r:embed="rId2"/>
          <a:stretch>
            <a:fillRect/>
          </a:stretch>
        </p:blipFill>
        <p:spPr>
          <a:xfrm>
            <a:off x="6226175" y="2182906"/>
            <a:ext cx="5762625" cy="3429000"/>
          </a:xfrm>
          <a:prstGeom prst="rect">
            <a:avLst/>
          </a:prstGeom>
        </p:spPr>
      </p:pic>
      <p:sp>
        <p:nvSpPr>
          <p:cNvPr id="7" name="TextBox 6">
            <a:extLst>
              <a:ext uri="{FF2B5EF4-FFF2-40B4-BE49-F238E27FC236}">
                <a16:creationId xmlns:a16="http://schemas.microsoft.com/office/drawing/2014/main" id="{0E3E63DE-5873-4D2B-AE8A-11DF34564A75}"/>
              </a:ext>
            </a:extLst>
          </p:cNvPr>
          <p:cNvSpPr txBox="1"/>
          <p:nvPr/>
        </p:nvSpPr>
        <p:spPr>
          <a:xfrm>
            <a:off x="355600" y="2258977"/>
            <a:ext cx="5639683" cy="2677656"/>
          </a:xfrm>
          <a:prstGeom prst="rect">
            <a:avLst/>
          </a:prstGeom>
          <a:noFill/>
        </p:spPr>
        <p:txBody>
          <a:bodyPr wrap="square">
            <a:spAutoFit/>
          </a:bodyPr>
          <a:lstStyle/>
          <a:p>
            <a:r>
              <a:rPr lang="en-US" sz="2400"/>
              <a:t>The connection between </a:t>
            </a:r>
            <a:r>
              <a:rPr lang="en-US" sz="2400" err="1"/>
              <a:t>ConfigMgr</a:t>
            </a:r>
            <a:r>
              <a:rPr lang="en-US" sz="2400"/>
              <a:t> and Intune is only getting deeper and deeper, the tenant attach seems like a stellar addition. Can you tell us something about what we might expect further down the road regarding these integrations? - Robert Koivumaa</a:t>
            </a:r>
          </a:p>
        </p:txBody>
      </p:sp>
    </p:spTree>
    <p:extLst>
      <p:ext uri="{BB962C8B-B14F-4D97-AF65-F5344CB8AC3E}">
        <p14:creationId xmlns:p14="http://schemas.microsoft.com/office/powerpoint/2010/main" val="2845923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815882"/>
          </a:xfrm>
          <a:prstGeom prst="rect">
            <a:avLst/>
          </a:prstGeom>
          <a:noFill/>
        </p:spPr>
        <p:txBody>
          <a:bodyPr wrap="square" rtlCol="0">
            <a:spAutoFit/>
          </a:bodyPr>
          <a:lstStyle/>
          <a:p>
            <a:r>
              <a:rPr lang="en-US" sz="2800">
                <a:latin typeface="Calibri" panose="020F0502020204030204" pitchFamily="34" charset="0"/>
              </a:rPr>
              <a:t>Currently Intune update ring reporting seems very basic compared to SCCM. Is there any plans to expand reporting within Intune to become extensive?</a:t>
            </a:r>
          </a:p>
          <a:p>
            <a:endParaRPr lang="en-US" sz="2800">
              <a:latin typeface="Calibri" panose="020F0502020204030204" pitchFamily="34" charset="0"/>
            </a:endParaRPr>
          </a:p>
          <a:p>
            <a:r>
              <a:rPr lang="en-US" sz="2800">
                <a:latin typeface="Calibri" panose="020F0502020204030204" pitchFamily="34" charset="0"/>
              </a:rPr>
              <a:t>- Alex Summers</a:t>
            </a:r>
          </a:p>
        </p:txBody>
      </p:sp>
    </p:spTree>
    <p:extLst>
      <p:ext uri="{BB962C8B-B14F-4D97-AF65-F5344CB8AC3E}">
        <p14:creationId xmlns:p14="http://schemas.microsoft.com/office/powerpoint/2010/main" val="40027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970318"/>
          </a:xfrm>
          <a:prstGeom prst="rect">
            <a:avLst/>
          </a:prstGeom>
          <a:noFill/>
        </p:spPr>
        <p:txBody>
          <a:bodyPr wrap="square" rtlCol="0">
            <a:spAutoFit/>
          </a:bodyPr>
          <a:lstStyle/>
          <a:p>
            <a:r>
              <a:rPr lang="en-US" sz="2800">
                <a:latin typeface="Calibri" panose="020F0502020204030204" pitchFamily="34" charset="0"/>
              </a:rPr>
              <a:t>How desktop analytics is going to change the game during windows 10 servicing with regards to non-compatible applications or drivers. </a:t>
            </a:r>
          </a:p>
          <a:p>
            <a:endParaRPr lang="en-US" sz="2800">
              <a:latin typeface="Calibri" panose="020F0502020204030204" pitchFamily="34" charset="0"/>
            </a:endParaRPr>
          </a:p>
          <a:p>
            <a:r>
              <a:rPr lang="en-US" sz="2800">
                <a:latin typeface="Calibri" panose="020F0502020204030204" pitchFamily="34" charset="0"/>
              </a:rPr>
              <a:t>- </a:t>
            </a:r>
            <a:r>
              <a:rPr lang="en-US" sz="2800" err="1">
                <a:latin typeface="Calibri" panose="020F0502020204030204" pitchFamily="34" charset="0"/>
              </a:rPr>
              <a:t>Deepu</a:t>
            </a:r>
            <a:r>
              <a:rPr lang="en-US" sz="2800">
                <a:latin typeface="Calibri" panose="020F0502020204030204" pitchFamily="34" charset="0"/>
              </a:rPr>
              <a:t> </a:t>
            </a:r>
            <a:r>
              <a:rPr lang="en-US" sz="2800" err="1">
                <a:latin typeface="Calibri" panose="020F0502020204030204" pitchFamily="34" charset="0"/>
              </a:rPr>
              <a:t>Koul</a:t>
            </a:r>
            <a:endParaRPr lang="en-US" sz="2800">
              <a:latin typeface="Calibri" panose="020F0502020204030204" pitchFamily="34" charset="0"/>
            </a:endParaRPr>
          </a:p>
          <a:p>
            <a:pPr marL="457200" indent="-457200">
              <a:buFontTx/>
              <a:buChar char="-"/>
            </a:pPr>
            <a:endParaRPr lang="en-US" sz="2800">
              <a:latin typeface="Calibri" panose="020F0502020204030204" pitchFamily="34" charset="0"/>
            </a:endParaRPr>
          </a:p>
          <a:p>
            <a:r>
              <a:rPr lang="en-US" sz="2800">
                <a:latin typeface="Calibri" panose="020F0502020204030204" pitchFamily="34" charset="0"/>
              </a:rPr>
              <a:t>Role of Desktop Analytics to validate application </a:t>
            </a:r>
            <a:r>
              <a:rPr lang="en-US" sz="2800" err="1">
                <a:latin typeface="Calibri" panose="020F0502020204030204" pitchFamily="34" charset="0"/>
              </a:rPr>
              <a:t>application</a:t>
            </a:r>
            <a:r>
              <a:rPr lang="en-US" sz="2800">
                <a:latin typeface="Calibri" panose="020F0502020204030204" pitchFamily="34" charset="0"/>
              </a:rPr>
              <a:t> compatibility with Windows </a:t>
            </a:r>
          </a:p>
          <a:p>
            <a:endParaRPr lang="en-US" sz="2800">
              <a:latin typeface="Calibri" panose="020F0502020204030204" pitchFamily="34" charset="0"/>
            </a:endParaRPr>
          </a:p>
          <a:p>
            <a:r>
              <a:rPr lang="en-US" sz="2800">
                <a:latin typeface="Calibri" panose="020F0502020204030204" pitchFamily="34" charset="0"/>
              </a:rPr>
              <a:t>- Harsha K</a:t>
            </a:r>
          </a:p>
        </p:txBody>
      </p:sp>
    </p:spTree>
    <p:extLst>
      <p:ext uri="{BB962C8B-B14F-4D97-AF65-F5344CB8AC3E}">
        <p14:creationId xmlns:p14="http://schemas.microsoft.com/office/powerpoint/2010/main" val="1526367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2006600"/>
            <a:ext cx="8609012" cy="2281600"/>
          </a:xfrm>
        </p:spPr>
        <p:txBody>
          <a:bodyPr/>
          <a:lstStyle/>
          <a:p>
            <a:r>
              <a:rPr lang="en-US"/>
              <a:t>Section Header</a:t>
            </a:r>
          </a:p>
        </p:txBody>
      </p:sp>
      <p:sp>
        <p:nvSpPr>
          <p:cNvPr id="5" name="Text Placeholder 4"/>
          <p:cNvSpPr>
            <a:spLocks noGrp="1"/>
          </p:cNvSpPr>
          <p:nvPr>
            <p:ph type="body" idx="4294967295"/>
          </p:nvPr>
        </p:nvSpPr>
        <p:spPr>
          <a:xfrm>
            <a:off x="609600" y="4495800"/>
            <a:ext cx="8609013" cy="1498600"/>
          </a:xfrm>
          <a:prstGeom prst="rect">
            <a:avLst/>
          </a:prstGeom>
        </p:spPr>
        <p:txBody>
          <a:bodyPr/>
          <a:lstStyle/>
          <a:p>
            <a:r>
              <a:rPr lang="en-US"/>
              <a:t>This is the next section</a:t>
            </a:r>
          </a:p>
        </p:txBody>
      </p:sp>
    </p:spTree>
    <p:extLst>
      <p:ext uri="{BB962C8B-B14F-4D97-AF65-F5344CB8AC3E}">
        <p14:creationId xmlns:p14="http://schemas.microsoft.com/office/powerpoint/2010/main" val="1657553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a:t>Title</a:t>
            </a:r>
          </a:p>
        </p:txBody>
      </p:sp>
      <p:sp>
        <p:nvSpPr>
          <p:cNvPr id="3" name="Content Placeholder 2"/>
          <p:cNvSpPr>
            <a:spLocks noGrp="1"/>
          </p:cNvSpPr>
          <p:nvPr>
            <p:ph idx="4294967295"/>
          </p:nvPr>
        </p:nvSpPr>
        <p:spPr>
          <a:xfrm>
            <a:off x="609600" y="1257300"/>
            <a:ext cx="10972800" cy="4800600"/>
          </a:xfrm>
          <a:prstGeom prst="rect">
            <a:avLst/>
          </a:prstGeom>
        </p:spPr>
        <p:txBody>
          <a:bodyPr/>
          <a:lstStyle/>
          <a:p>
            <a:r>
              <a:rPr lang="en-US"/>
              <a:t>Line1</a:t>
            </a:r>
          </a:p>
          <a:p>
            <a:pPr lvl="1"/>
            <a:r>
              <a:rPr lang="en-US"/>
              <a:t>Bullet Level 1</a:t>
            </a:r>
          </a:p>
          <a:p>
            <a:pPr lvl="2"/>
            <a:r>
              <a:rPr lang="en-US"/>
              <a:t>Bullet Level 2</a:t>
            </a:r>
          </a:p>
          <a:p>
            <a:pPr lvl="3"/>
            <a:r>
              <a:rPr lang="en-US"/>
              <a:t>Bullet Level 3</a:t>
            </a:r>
          </a:p>
          <a:p>
            <a:endParaRPr lang="en-US"/>
          </a:p>
        </p:txBody>
      </p:sp>
    </p:spTree>
    <p:extLst>
      <p:ext uri="{BB962C8B-B14F-4D97-AF65-F5344CB8AC3E}">
        <p14:creationId xmlns:p14="http://schemas.microsoft.com/office/powerpoint/2010/main" val="912164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28600"/>
            <a:ext cx="10972800" cy="914400"/>
          </a:xfrm>
        </p:spPr>
        <p:txBody>
          <a:bodyPr/>
          <a:lstStyle/>
          <a:p>
            <a:r>
              <a:rPr lang="en-US"/>
              <a:t>Title</a:t>
            </a:r>
          </a:p>
        </p:txBody>
      </p:sp>
      <p:sp>
        <p:nvSpPr>
          <p:cNvPr id="5" name="Content Placeholder 4"/>
          <p:cNvSpPr>
            <a:spLocks noGrp="1"/>
          </p:cNvSpPr>
          <p:nvPr>
            <p:ph idx="4294967295"/>
          </p:nvPr>
        </p:nvSpPr>
        <p:spPr>
          <a:xfrm>
            <a:off x="609600" y="1257300"/>
            <a:ext cx="10972800" cy="4800600"/>
          </a:xfrm>
          <a:prstGeom prst="rect">
            <a:avLst/>
          </a:prstGeom>
        </p:spPr>
        <p:txBody>
          <a:bodyPr/>
          <a:lstStyle/>
          <a:p>
            <a:r>
              <a:rPr lang="en-US"/>
              <a:t>Code</a:t>
            </a:r>
          </a:p>
        </p:txBody>
      </p:sp>
    </p:spTree>
    <p:extLst>
      <p:ext uri="{BB962C8B-B14F-4D97-AF65-F5344CB8AC3E}">
        <p14:creationId xmlns:p14="http://schemas.microsoft.com/office/powerpoint/2010/main" val="1895725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609600" y="228601"/>
            <a:ext cx="10972800" cy="5829300"/>
          </a:xfrm>
          <a:prstGeom prst="rect">
            <a:avLst/>
          </a:prstGeom>
        </p:spPr>
        <p:txBody>
          <a:bodyPr/>
          <a:lstStyle/>
          <a:p>
            <a:r>
              <a:rPr lang="en-US"/>
              <a:t>Text Only with Border</a:t>
            </a:r>
          </a:p>
          <a:p>
            <a:pPr lvl="1"/>
            <a:r>
              <a:rPr lang="en-US"/>
              <a:t>Level 1</a:t>
            </a:r>
          </a:p>
          <a:p>
            <a:pPr lvl="2"/>
            <a:r>
              <a:rPr lang="en-US"/>
              <a:t>Level 2 </a:t>
            </a:r>
          </a:p>
          <a:p>
            <a:pPr lvl="3"/>
            <a:r>
              <a:rPr lang="en-US"/>
              <a:t>Level 3</a:t>
            </a:r>
          </a:p>
        </p:txBody>
      </p:sp>
    </p:spTree>
    <p:extLst>
      <p:ext uri="{BB962C8B-B14F-4D97-AF65-F5344CB8AC3E}">
        <p14:creationId xmlns:p14="http://schemas.microsoft.com/office/powerpoint/2010/main" val="659284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Text Only (Red)</a:t>
            </a:r>
          </a:p>
          <a:p>
            <a:pPr lvl="1"/>
            <a:r>
              <a:rPr lang="en-US"/>
              <a:t>Level 1</a:t>
            </a:r>
          </a:p>
          <a:p>
            <a:pPr lvl="2"/>
            <a:r>
              <a:rPr lang="en-US"/>
              <a:t>Level 2</a:t>
            </a:r>
          </a:p>
          <a:p>
            <a:pPr lvl="3"/>
            <a:r>
              <a:rPr lang="en-US"/>
              <a:t>Level 3</a:t>
            </a:r>
          </a:p>
        </p:txBody>
      </p:sp>
    </p:spTree>
    <p:extLst>
      <p:ext uri="{BB962C8B-B14F-4D97-AF65-F5344CB8AC3E}">
        <p14:creationId xmlns:p14="http://schemas.microsoft.com/office/powerpoint/2010/main" val="2094311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28600"/>
            <a:ext cx="10972800" cy="914400"/>
          </a:xfrm>
        </p:spPr>
        <p:txBody>
          <a:bodyPr/>
          <a:lstStyle/>
          <a:p>
            <a:r>
              <a:rPr lang="en-US"/>
              <a:t>Title</a:t>
            </a:r>
          </a:p>
        </p:txBody>
      </p:sp>
      <p:sp>
        <p:nvSpPr>
          <p:cNvPr id="4" name="Content Placeholder 3"/>
          <p:cNvSpPr>
            <a:spLocks noGrp="1"/>
          </p:cNvSpPr>
          <p:nvPr>
            <p:ph sz="half" idx="4294967295"/>
          </p:nvPr>
        </p:nvSpPr>
        <p:spPr>
          <a:xfrm>
            <a:off x="609599" y="1257299"/>
            <a:ext cx="5394960" cy="4800600"/>
          </a:xfrm>
          <a:prstGeom prst="rect">
            <a:avLst/>
          </a:prstGeom>
        </p:spPr>
        <p:txBody>
          <a:bodyPr/>
          <a:lstStyle/>
          <a:p>
            <a:r>
              <a:rPr lang="en-US"/>
              <a:t>Text 1</a:t>
            </a:r>
          </a:p>
          <a:p>
            <a:pPr lvl="1"/>
            <a:r>
              <a:rPr lang="en-US"/>
              <a:t>Level 1</a:t>
            </a:r>
          </a:p>
          <a:p>
            <a:pPr lvl="2"/>
            <a:r>
              <a:rPr lang="en-US"/>
              <a:t>Level 2</a:t>
            </a:r>
          </a:p>
          <a:p>
            <a:pPr lvl="3"/>
            <a:r>
              <a:rPr lang="en-US"/>
              <a:t>Level 3</a:t>
            </a:r>
          </a:p>
          <a:p>
            <a:endParaRPr lang="en-US"/>
          </a:p>
        </p:txBody>
      </p:sp>
      <p:sp>
        <p:nvSpPr>
          <p:cNvPr id="5" name="Content Placeholder 4"/>
          <p:cNvSpPr>
            <a:spLocks noGrp="1"/>
          </p:cNvSpPr>
          <p:nvPr>
            <p:ph sz="half" idx="4294967295"/>
          </p:nvPr>
        </p:nvSpPr>
        <p:spPr>
          <a:xfrm>
            <a:off x="6187440" y="1257300"/>
            <a:ext cx="5394960" cy="4800600"/>
          </a:xfrm>
          <a:prstGeom prst="rect">
            <a:avLst/>
          </a:prstGeom>
        </p:spPr>
        <p:txBody>
          <a:bodyPr/>
          <a:lstStyle/>
          <a:p>
            <a:r>
              <a:rPr lang="en-US"/>
              <a:t>Text 2</a:t>
            </a:r>
          </a:p>
          <a:p>
            <a:pPr lvl="1"/>
            <a:r>
              <a:rPr lang="en-US"/>
              <a:t>Level 1</a:t>
            </a:r>
          </a:p>
          <a:p>
            <a:pPr lvl="2"/>
            <a:r>
              <a:rPr lang="en-US"/>
              <a:t>Level 2</a:t>
            </a:r>
          </a:p>
          <a:p>
            <a:pPr lvl="3"/>
            <a:r>
              <a:rPr lang="en-US"/>
              <a:t>Level 3</a:t>
            </a:r>
          </a:p>
          <a:p>
            <a:endParaRPr lang="en-US"/>
          </a:p>
        </p:txBody>
      </p:sp>
    </p:spTree>
    <p:extLst>
      <p:ext uri="{BB962C8B-B14F-4D97-AF65-F5344CB8AC3E}">
        <p14:creationId xmlns:p14="http://schemas.microsoft.com/office/powerpoint/2010/main" val="2554539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1354772" y="1259416"/>
            <a:ext cx="4649787" cy="576262"/>
          </a:xfrm>
          <a:prstGeom prst="rect">
            <a:avLst/>
          </a:prstGeom>
        </p:spPr>
        <p:txBody>
          <a:bodyPr/>
          <a:lstStyle/>
          <a:p>
            <a:r>
              <a:rPr lang="en-US"/>
              <a:t>Section 1</a:t>
            </a:r>
          </a:p>
        </p:txBody>
      </p:sp>
      <p:sp>
        <p:nvSpPr>
          <p:cNvPr id="7" name="Content Placeholder 6"/>
          <p:cNvSpPr>
            <a:spLocks noGrp="1"/>
          </p:cNvSpPr>
          <p:nvPr>
            <p:ph sz="half" idx="4294967295"/>
          </p:nvPr>
        </p:nvSpPr>
        <p:spPr>
          <a:xfrm>
            <a:off x="609599" y="1833562"/>
            <a:ext cx="5394960" cy="4224338"/>
          </a:xfrm>
          <a:prstGeom prst="rect">
            <a:avLst/>
          </a:prstGeom>
        </p:spPr>
        <p:txBody>
          <a:bodyPr/>
          <a:lstStyle/>
          <a:p>
            <a:r>
              <a:rPr lang="en-US"/>
              <a:t>Text</a:t>
            </a:r>
          </a:p>
          <a:p>
            <a:pPr lvl="1"/>
            <a:r>
              <a:rPr lang="en-US"/>
              <a:t>Level 1</a:t>
            </a:r>
          </a:p>
          <a:p>
            <a:pPr lvl="2"/>
            <a:r>
              <a:rPr lang="en-US"/>
              <a:t>Level 2</a:t>
            </a:r>
          </a:p>
          <a:p>
            <a:pPr lvl="3"/>
            <a:r>
              <a:rPr lang="en-US"/>
              <a:t>Level 3</a:t>
            </a:r>
          </a:p>
          <a:p>
            <a:endParaRPr lang="en-US"/>
          </a:p>
        </p:txBody>
      </p:sp>
      <p:sp>
        <p:nvSpPr>
          <p:cNvPr id="8" name="Text Placeholder 7"/>
          <p:cNvSpPr>
            <a:spLocks noGrp="1"/>
          </p:cNvSpPr>
          <p:nvPr>
            <p:ph type="body" sz="quarter" idx="4294967295"/>
          </p:nvPr>
        </p:nvSpPr>
        <p:spPr>
          <a:xfrm>
            <a:off x="6917266" y="1257300"/>
            <a:ext cx="4665134" cy="576262"/>
          </a:xfrm>
          <a:prstGeom prst="rect">
            <a:avLst/>
          </a:prstGeom>
        </p:spPr>
        <p:txBody>
          <a:bodyPr/>
          <a:lstStyle/>
          <a:p>
            <a:r>
              <a:rPr lang="en-US"/>
              <a:t>Section 2</a:t>
            </a:r>
          </a:p>
        </p:txBody>
      </p:sp>
      <p:sp>
        <p:nvSpPr>
          <p:cNvPr id="9" name="Content Placeholder 8"/>
          <p:cNvSpPr>
            <a:spLocks noGrp="1"/>
          </p:cNvSpPr>
          <p:nvPr>
            <p:ph sz="quarter" idx="4294967295"/>
          </p:nvPr>
        </p:nvSpPr>
        <p:spPr>
          <a:xfrm>
            <a:off x="6187440" y="1833562"/>
            <a:ext cx="5394960" cy="4215871"/>
          </a:xfrm>
          <a:prstGeom prst="rect">
            <a:avLst/>
          </a:prstGeom>
        </p:spPr>
        <p:txBody>
          <a:bodyPr/>
          <a:lstStyle/>
          <a:p>
            <a:r>
              <a:rPr lang="en-US"/>
              <a:t>Text</a:t>
            </a:r>
          </a:p>
          <a:p>
            <a:pPr lvl="1"/>
            <a:r>
              <a:rPr lang="en-US"/>
              <a:t>Level 1</a:t>
            </a:r>
          </a:p>
          <a:p>
            <a:pPr lvl="2"/>
            <a:r>
              <a:rPr lang="en-US"/>
              <a:t>Level 2</a:t>
            </a:r>
          </a:p>
          <a:p>
            <a:pPr lvl="3"/>
            <a:r>
              <a:rPr lang="en-US"/>
              <a:t>Level 3</a:t>
            </a:r>
          </a:p>
          <a:p>
            <a:endParaRPr lang="en-US"/>
          </a:p>
        </p:txBody>
      </p:sp>
      <p:sp>
        <p:nvSpPr>
          <p:cNvPr id="5" name="Title 4"/>
          <p:cNvSpPr>
            <a:spLocks noGrp="1"/>
          </p:cNvSpPr>
          <p:nvPr>
            <p:ph type="title"/>
          </p:nvPr>
        </p:nvSpPr>
        <p:spPr>
          <a:xfrm>
            <a:off x="609600" y="228600"/>
            <a:ext cx="10972800" cy="914400"/>
          </a:xfrm>
        </p:spPr>
        <p:txBody>
          <a:bodyPr/>
          <a:lstStyle/>
          <a:p>
            <a:r>
              <a:rPr lang="en-US"/>
              <a:t>Title</a:t>
            </a:r>
          </a:p>
        </p:txBody>
      </p:sp>
    </p:spTree>
    <p:extLst>
      <p:ext uri="{BB962C8B-B14F-4D97-AF65-F5344CB8AC3E}">
        <p14:creationId xmlns:p14="http://schemas.microsoft.com/office/powerpoint/2010/main" val="300345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Now that you and the team are facing the same #WFH scenario as everybody else, has it been faster and easier to test, develop and troubleshot new WFH functionality? Any new </a:t>
            </a:r>
            <a:r>
              <a:rPr lang="en-US" sz="2800" err="1">
                <a:latin typeface="Calibri" panose="020F0502020204030204" pitchFamily="34" charset="0"/>
              </a:rPr>
              <a:t>idéas</a:t>
            </a:r>
            <a:r>
              <a:rPr lang="en-US" sz="2800">
                <a:latin typeface="Calibri" panose="020F0502020204030204" pitchFamily="34" charset="0"/>
              </a:rPr>
              <a:t>?</a:t>
            </a:r>
          </a:p>
        </p:txBody>
      </p:sp>
      <p:pic>
        <p:nvPicPr>
          <p:cNvPr id="4" name="Picture 3">
            <a:extLst>
              <a:ext uri="{FF2B5EF4-FFF2-40B4-BE49-F238E27FC236}">
                <a16:creationId xmlns:a16="http://schemas.microsoft.com/office/drawing/2014/main" id="{ED546A0C-5513-4081-90DE-6813DBB2E20F}"/>
              </a:ext>
            </a:extLst>
          </p:cNvPr>
          <p:cNvPicPr>
            <a:picLocks noChangeAspect="1"/>
          </p:cNvPicPr>
          <p:nvPr/>
        </p:nvPicPr>
        <p:blipFill>
          <a:blip r:embed="rId2"/>
          <a:stretch>
            <a:fillRect/>
          </a:stretch>
        </p:blipFill>
        <p:spPr>
          <a:xfrm>
            <a:off x="6064250" y="3619500"/>
            <a:ext cx="5924550" cy="3009900"/>
          </a:xfrm>
          <a:prstGeom prst="rect">
            <a:avLst/>
          </a:prstGeom>
        </p:spPr>
      </p:pic>
    </p:spTree>
    <p:extLst>
      <p:ext uri="{BB962C8B-B14F-4D97-AF65-F5344CB8AC3E}">
        <p14:creationId xmlns:p14="http://schemas.microsoft.com/office/powerpoint/2010/main" val="4143865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a:t>Demo Title</a:t>
            </a:r>
          </a:p>
        </p:txBody>
      </p:sp>
    </p:spTree>
    <p:extLst>
      <p:ext uri="{BB962C8B-B14F-4D97-AF65-F5344CB8AC3E}">
        <p14:creationId xmlns:p14="http://schemas.microsoft.com/office/powerpoint/2010/main" val="3216050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459510"/>
            <a:ext cx="11633200" cy="400110"/>
          </a:xfrm>
          <a:prstGeom prst="rect">
            <a:avLst/>
          </a:prstGeom>
          <a:noFill/>
        </p:spPr>
        <p:txBody>
          <a:bodyPr wrap="square" rtlCol="0">
            <a:spAutoFit/>
          </a:bodyPr>
          <a:lstStyle/>
          <a:p>
            <a:r>
              <a:rPr lang="en-US" sz="2000">
                <a:latin typeface="Calibri" panose="020F0502020204030204" pitchFamily="34" charset="0"/>
              </a:rPr>
              <a:t>How close is the </a:t>
            </a:r>
            <a:r>
              <a:rPr lang="en-US" sz="2000" err="1">
                <a:latin typeface="Calibri" panose="020F0502020204030204" pitchFamily="34" charset="0"/>
              </a:rPr>
              <a:t>ConfigMgr</a:t>
            </a:r>
            <a:r>
              <a:rPr lang="en-US" sz="2000">
                <a:latin typeface="Calibri" panose="020F0502020204030204" pitchFamily="34" charset="0"/>
              </a:rPr>
              <a:t> team to getting Remote Control over CMG working?</a:t>
            </a:r>
          </a:p>
        </p:txBody>
      </p:sp>
      <p:pic>
        <p:nvPicPr>
          <p:cNvPr id="2" name="Picture 1">
            <a:extLst>
              <a:ext uri="{FF2B5EF4-FFF2-40B4-BE49-F238E27FC236}">
                <a16:creationId xmlns:a16="http://schemas.microsoft.com/office/drawing/2014/main" id="{FCC57983-4FE4-465E-9E45-0E0DC09F7C9D}"/>
              </a:ext>
            </a:extLst>
          </p:cNvPr>
          <p:cNvPicPr>
            <a:picLocks noChangeAspect="1"/>
          </p:cNvPicPr>
          <p:nvPr/>
        </p:nvPicPr>
        <p:blipFill>
          <a:blip r:embed="rId2"/>
          <a:stretch>
            <a:fillRect/>
          </a:stretch>
        </p:blipFill>
        <p:spPr>
          <a:xfrm>
            <a:off x="8244019" y="1936631"/>
            <a:ext cx="3642583" cy="2246770"/>
          </a:xfrm>
          <a:prstGeom prst="rect">
            <a:avLst/>
          </a:prstGeom>
        </p:spPr>
      </p:pic>
      <p:sp>
        <p:nvSpPr>
          <p:cNvPr id="6" name="TextBox 5">
            <a:extLst>
              <a:ext uri="{FF2B5EF4-FFF2-40B4-BE49-F238E27FC236}">
                <a16:creationId xmlns:a16="http://schemas.microsoft.com/office/drawing/2014/main" id="{393F4C11-0D58-41B3-A02E-C20D6C70A857}"/>
              </a:ext>
            </a:extLst>
          </p:cNvPr>
          <p:cNvSpPr txBox="1"/>
          <p:nvPr/>
        </p:nvSpPr>
        <p:spPr>
          <a:xfrm>
            <a:off x="355600" y="1982978"/>
            <a:ext cx="5584024" cy="707886"/>
          </a:xfrm>
          <a:prstGeom prst="rect">
            <a:avLst/>
          </a:prstGeom>
          <a:noFill/>
        </p:spPr>
        <p:txBody>
          <a:bodyPr wrap="square">
            <a:spAutoFit/>
          </a:bodyPr>
          <a:lstStyle/>
          <a:p>
            <a:r>
              <a:rPr lang="en-US" sz="2000" b="0" i="0" u="none" strike="noStrike">
                <a:effectLst/>
                <a:latin typeface="Calibri" panose="020F0502020204030204" pitchFamily="34" charset="0"/>
              </a:rPr>
              <a:t>Will we see Remote Control or </a:t>
            </a:r>
            <a:r>
              <a:rPr lang="en-US" sz="2000" b="0" i="0" u="none" strike="noStrike" err="1">
                <a:effectLst/>
                <a:latin typeface="Calibri" panose="020F0502020204030204" pitchFamily="34" charset="0"/>
              </a:rPr>
              <a:t>QuickAssist</a:t>
            </a:r>
            <a:r>
              <a:rPr lang="en-US" sz="2000" b="0" i="0" u="none" strike="noStrike">
                <a:effectLst/>
                <a:latin typeface="Calibri" panose="020F0502020204030204" pitchFamily="34" charset="0"/>
              </a:rPr>
              <a:t> working over BGB or a proxy server soon?</a:t>
            </a:r>
            <a:r>
              <a:rPr lang="en-US" sz="2000"/>
              <a:t> - Jeff </a:t>
            </a:r>
            <a:r>
              <a:rPr lang="en-US" sz="2000" err="1"/>
              <a:t>Jerousek</a:t>
            </a:r>
            <a:endParaRPr lang="en-US" sz="2000"/>
          </a:p>
        </p:txBody>
      </p:sp>
      <p:sp>
        <p:nvSpPr>
          <p:cNvPr id="10" name="TextBox 9">
            <a:extLst>
              <a:ext uri="{FF2B5EF4-FFF2-40B4-BE49-F238E27FC236}">
                <a16:creationId xmlns:a16="http://schemas.microsoft.com/office/drawing/2014/main" id="{9CBC114A-7A17-464B-B299-695B84743ABF}"/>
              </a:ext>
            </a:extLst>
          </p:cNvPr>
          <p:cNvSpPr txBox="1"/>
          <p:nvPr/>
        </p:nvSpPr>
        <p:spPr>
          <a:xfrm>
            <a:off x="355600" y="2826614"/>
            <a:ext cx="5806179" cy="646331"/>
          </a:xfrm>
          <a:prstGeom prst="rect">
            <a:avLst/>
          </a:prstGeom>
          <a:noFill/>
        </p:spPr>
        <p:txBody>
          <a:bodyPr wrap="square">
            <a:spAutoFit/>
          </a:bodyPr>
          <a:lstStyle/>
          <a:p>
            <a:r>
              <a:rPr lang="en-US"/>
              <a:t>Will it be possible to get remote control over the Microsoft Endpoint Manager admin center? - Marcelo</a:t>
            </a:r>
            <a:endParaRPr lang="en-US" sz="2000"/>
          </a:p>
        </p:txBody>
      </p:sp>
      <p:sp>
        <p:nvSpPr>
          <p:cNvPr id="8" name="TextBox 7">
            <a:extLst>
              <a:ext uri="{FF2B5EF4-FFF2-40B4-BE49-F238E27FC236}">
                <a16:creationId xmlns:a16="http://schemas.microsoft.com/office/drawing/2014/main" id="{54068F0E-B5A2-43A4-B17B-7B6F9286992E}"/>
              </a:ext>
            </a:extLst>
          </p:cNvPr>
          <p:cNvSpPr txBox="1"/>
          <p:nvPr/>
        </p:nvSpPr>
        <p:spPr>
          <a:xfrm>
            <a:off x="355601" y="3623520"/>
            <a:ext cx="6421718" cy="707886"/>
          </a:xfrm>
          <a:prstGeom prst="rect">
            <a:avLst/>
          </a:prstGeom>
          <a:noFill/>
        </p:spPr>
        <p:txBody>
          <a:bodyPr wrap="square">
            <a:spAutoFit/>
          </a:bodyPr>
          <a:lstStyle/>
          <a:p>
            <a:r>
              <a:rPr lang="en-US" sz="2000" b="0" i="0" u="none" strike="noStrike">
                <a:effectLst/>
                <a:latin typeface="Calibri" panose="020F0502020204030204" pitchFamily="34" charset="0"/>
              </a:rPr>
              <a:t>Are there any plans to expand on the capabilities of the MECM remote control?</a:t>
            </a:r>
            <a:r>
              <a:rPr lang="en-US" sz="2000"/>
              <a:t> - Patrick Larson</a:t>
            </a:r>
          </a:p>
        </p:txBody>
      </p:sp>
      <p:sp>
        <p:nvSpPr>
          <p:cNvPr id="3" name="Rectangle 2">
            <a:extLst>
              <a:ext uri="{FF2B5EF4-FFF2-40B4-BE49-F238E27FC236}">
                <a16:creationId xmlns:a16="http://schemas.microsoft.com/office/drawing/2014/main" id="{3C13CAD0-8CF1-47F9-8E46-2D049524458A}"/>
              </a:ext>
            </a:extLst>
          </p:cNvPr>
          <p:cNvSpPr/>
          <p:nvPr/>
        </p:nvSpPr>
        <p:spPr>
          <a:xfrm>
            <a:off x="355600" y="4430092"/>
            <a:ext cx="5500353" cy="1754326"/>
          </a:xfrm>
          <a:prstGeom prst="rect">
            <a:avLst/>
          </a:prstGeom>
        </p:spPr>
        <p:txBody>
          <a:bodyPr wrap="square">
            <a:spAutoFit/>
          </a:bodyPr>
          <a:lstStyle/>
          <a:p>
            <a:r>
              <a:rPr lang="en-US">
                <a:latin typeface="Calibri" panose="020F0502020204030204" pitchFamily="34" charset="0"/>
              </a:rPr>
              <a:t>Apart from TeamViewer integration, are there any plans to add a build in remote control tool like quick assist directly into Intune? This seems like a must have in any remote management tool...having a basic remote control tool into Intune would greatly improve the single console to rule them all feeling...</a:t>
            </a:r>
            <a:r>
              <a:rPr lang="en-US"/>
              <a:t>  - @red_kaffe</a:t>
            </a:r>
          </a:p>
        </p:txBody>
      </p:sp>
      <p:pic>
        <p:nvPicPr>
          <p:cNvPr id="5" name="Picture 4">
            <a:extLst>
              <a:ext uri="{FF2B5EF4-FFF2-40B4-BE49-F238E27FC236}">
                <a16:creationId xmlns:a16="http://schemas.microsoft.com/office/drawing/2014/main" id="{94A75266-66A3-4258-B675-55D642852843}"/>
              </a:ext>
            </a:extLst>
          </p:cNvPr>
          <p:cNvPicPr>
            <a:picLocks noChangeAspect="1"/>
          </p:cNvPicPr>
          <p:nvPr/>
        </p:nvPicPr>
        <p:blipFill>
          <a:blip r:embed="rId3"/>
          <a:stretch>
            <a:fillRect/>
          </a:stretch>
        </p:blipFill>
        <p:spPr>
          <a:xfrm>
            <a:off x="8529395" y="4321601"/>
            <a:ext cx="3357208" cy="2329315"/>
          </a:xfrm>
          <a:prstGeom prst="rect">
            <a:avLst/>
          </a:prstGeom>
        </p:spPr>
      </p:pic>
    </p:spTree>
    <p:extLst>
      <p:ext uri="{BB962C8B-B14F-4D97-AF65-F5344CB8AC3E}">
        <p14:creationId xmlns:p14="http://schemas.microsoft.com/office/powerpoint/2010/main" val="389792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3046988"/>
          </a:xfrm>
          <a:prstGeom prst="rect">
            <a:avLst/>
          </a:prstGeom>
          <a:noFill/>
        </p:spPr>
        <p:txBody>
          <a:bodyPr wrap="square" rtlCol="0">
            <a:spAutoFit/>
          </a:bodyPr>
          <a:lstStyle/>
          <a:p>
            <a:r>
              <a:rPr lang="en-US" sz="2400">
                <a:latin typeface="Calibri" panose="020F0502020204030204" pitchFamily="34" charset="0"/>
              </a:rPr>
              <a:t>When Desktop Analytics was first announced at Ignite last year, I was extremely psyched for its release because I was already leveraging Windows Analytics and was particularly impressed (as was my management) with the Device Health feature.  I was very disappointed when I activated Desktop Analytics to see there was no longer such a feature.  </a:t>
            </a:r>
          </a:p>
          <a:p>
            <a:endParaRPr lang="en-US" sz="2400">
              <a:latin typeface="Calibri" panose="020F0502020204030204" pitchFamily="34" charset="0"/>
            </a:endParaRPr>
          </a:p>
          <a:p>
            <a:r>
              <a:rPr lang="en-US" sz="2400">
                <a:latin typeface="Calibri" panose="020F0502020204030204" pitchFamily="34" charset="0"/>
              </a:rPr>
              <a:t>Are there any plans to bring back this level of detailed telemetry regarding app crashes, </a:t>
            </a:r>
            <a:r>
              <a:rPr lang="en-US" sz="2400" err="1">
                <a:latin typeface="Calibri" panose="020F0502020204030204" pitchFamily="34" charset="0"/>
              </a:rPr>
              <a:t>etc</a:t>
            </a:r>
            <a:r>
              <a:rPr lang="en-US" sz="2400">
                <a:latin typeface="Calibri" panose="020F0502020204030204" pitchFamily="34" charset="0"/>
              </a:rPr>
              <a:t>?  If so, is there an ETA?  If not, WHY? :-) – Andrew</a:t>
            </a:r>
          </a:p>
          <a:p>
            <a:endParaRPr lang="en-US" sz="2400">
              <a:latin typeface="Calibri" panose="020F0502020204030204" pitchFamily="34" charset="0"/>
            </a:endParaRPr>
          </a:p>
        </p:txBody>
      </p:sp>
      <p:pic>
        <p:nvPicPr>
          <p:cNvPr id="2" name="Picture 1">
            <a:extLst>
              <a:ext uri="{FF2B5EF4-FFF2-40B4-BE49-F238E27FC236}">
                <a16:creationId xmlns:a16="http://schemas.microsoft.com/office/drawing/2014/main" id="{BDE415D5-77C1-499E-84C7-0CB5B1B94D31}"/>
              </a:ext>
            </a:extLst>
          </p:cNvPr>
          <p:cNvPicPr>
            <a:picLocks noChangeAspect="1"/>
          </p:cNvPicPr>
          <p:nvPr/>
        </p:nvPicPr>
        <p:blipFill>
          <a:blip r:embed="rId2"/>
          <a:stretch>
            <a:fillRect/>
          </a:stretch>
        </p:blipFill>
        <p:spPr>
          <a:xfrm>
            <a:off x="6650966" y="3860825"/>
            <a:ext cx="5337833" cy="2898690"/>
          </a:xfrm>
          <a:prstGeom prst="rect">
            <a:avLst/>
          </a:prstGeom>
        </p:spPr>
      </p:pic>
    </p:spTree>
    <p:extLst>
      <p:ext uri="{BB962C8B-B14F-4D97-AF65-F5344CB8AC3E}">
        <p14:creationId xmlns:p14="http://schemas.microsoft.com/office/powerpoint/2010/main" val="814751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sp>
        <p:nvSpPr>
          <p:cNvPr id="9" name="TextBox 8">
            <a:extLst>
              <a:ext uri="{FF2B5EF4-FFF2-40B4-BE49-F238E27FC236}">
                <a16:creationId xmlns:a16="http://schemas.microsoft.com/office/drawing/2014/main" id="{73F9F865-DCB6-4A86-B72F-F9153BF68856}"/>
              </a:ext>
            </a:extLst>
          </p:cNvPr>
          <p:cNvSpPr txBox="1"/>
          <p:nvPr/>
        </p:nvSpPr>
        <p:spPr>
          <a:xfrm>
            <a:off x="355600" y="1532467"/>
            <a:ext cx="11633200" cy="1384995"/>
          </a:xfrm>
          <a:prstGeom prst="rect">
            <a:avLst/>
          </a:prstGeom>
          <a:noFill/>
        </p:spPr>
        <p:txBody>
          <a:bodyPr wrap="square" rtlCol="0">
            <a:spAutoFit/>
          </a:bodyPr>
          <a:lstStyle/>
          <a:p>
            <a:r>
              <a:rPr lang="en-US" sz="2800">
                <a:latin typeface="Calibri" panose="020F0502020204030204" pitchFamily="34" charset="0"/>
              </a:rPr>
              <a:t>When will HA be active/active will this require getting rid of inboxes? </a:t>
            </a:r>
          </a:p>
          <a:p>
            <a:endParaRPr lang="en-US" sz="2800">
              <a:latin typeface="Calibri" panose="020F0502020204030204" pitchFamily="34" charset="0"/>
            </a:endParaRPr>
          </a:p>
          <a:p>
            <a:endParaRPr lang="en-US" sz="2800">
              <a:latin typeface="Calibri" panose="020F0502020204030204" pitchFamily="34" charset="0"/>
            </a:endParaRPr>
          </a:p>
        </p:txBody>
      </p:sp>
      <p:pic>
        <p:nvPicPr>
          <p:cNvPr id="2" name="Picture 1">
            <a:extLst>
              <a:ext uri="{FF2B5EF4-FFF2-40B4-BE49-F238E27FC236}">
                <a16:creationId xmlns:a16="http://schemas.microsoft.com/office/drawing/2014/main" id="{A6DB2307-EF64-47DA-A9F6-0A34987570D3}"/>
              </a:ext>
            </a:extLst>
          </p:cNvPr>
          <p:cNvPicPr>
            <a:picLocks noChangeAspect="1"/>
          </p:cNvPicPr>
          <p:nvPr/>
        </p:nvPicPr>
        <p:blipFill>
          <a:blip r:embed="rId2"/>
          <a:stretch>
            <a:fillRect/>
          </a:stretch>
        </p:blipFill>
        <p:spPr>
          <a:xfrm>
            <a:off x="8295588" y="3708614"/>
            <a:ext cx="3693212" cy="2996496"/>
          </a:xfrm>
          <a:prstGeom prst="rect">
            <a:avLst/>
          </a:prstGeom>
        </p:spPr>
      </p:pic>
    </p:spTree>
    <p:extLst>
      <p:ext uri="{BB962C8B-B14F-4D97-AF65-F5344CB8AC3E}">
        <p14:creationId xmlns:p14="http://schemas.microsoft.com/office/powerpoint/2010/main" val="250781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228600"/>
            <a:ext cx="10972800" cy="914400"/>
          </a:xfrm>
        </p:spPr>
        <p:txBody>
          <a:bodyPr/>
          <a:lstStyle/>
          <a:p>
            <a:r>
              <a:rPr lang="en-US"/>
              <a:t>Question</a:t>
            </a:r>
          </a:p>
        </p:txBody>
      </p:sp>
      <p:pic>
        <p:nvPicPr>
          <p:cNvPr id="2" name="Picture 1">
            <a:extLst>
              <a:ext uri="{FF2B5EF4-FFF2-40B4-BE49-F238E27FC236}">
                <a16:creationId xmlns:a16="http://schemas.microsoft.com/office/drawing/2014/main" id="{DE1213B3-A3BF-43FE-ABCF-DEB6592F555B}"/>
              </a:ext>
            </a:extLst>
          </p:cNvPr>
          <p:cNvPicPr>
            <a:picLocks noChangeAspect="1"/>
          </p:cNvPicPr>
          <p:nvPr/>
        </p:nvPicPr>
        <p:blipFill>
          <a:blip r:embed="rId2"/>
          <a:stretch>
            <a:fillRect/>
          </a:stretch>
        </p:blipFill>
        <p:spPr>
          <a:xfrm>
            <a:off x="490910" y="1505778"/>
            <a:ext cx="7981950" cy="1143000"/>
          </a:xfrm>
          <a:prstGeom prst="rect">
            <a:avLst/>
          </a:prstGeom>
        </p:spPr>
      </p:pic>
      <p:sp>
        <p:nvSpPr>
          <p:cNvPr id="6" name="TextBox 5">
            <a:extLst>
              <a:ext uri="{FF2B5EF4-FFF2-40B4-BE49-F238E27FC236}">
                <a16:creationId xmlns:a16="http://schemas.microsoft.com/office/drawing/2014/main" id="{16FAAEB3-AB3D-4308-908B-6F500A21ECA7}"/>
              </a:ext>
            </a:extLst>
          </p:cNvPr>
          <p:cNvSpPr txBox="1"/>
          <p:nvPr/>
        </p:nvSpPr>
        <p:spPr>
          <a:xfrm>
            <a:off x="1100233" y="5564889"/>
            <a:ext cx="6094674" cy="923330"/>
          </a:xfrm>
          <a:prstGeom prst="rect">
            <a:avLst/>
          </a:prstGeom>
          <a:noFill/>
        </p:spPr>
        <p:txBody>
          <a:bodyPr wrap="square">
            <a:spAutoFit/>
          </a:bodyPr>
          <a:lstStyle/>
          <a:p>
            <a:r>
              <a:rPr lang="en-US">
                <a:hlinkClick r:id="rId3"/>
              </a:rPr>
              <a:t>https://configurationmanager.uservoice.com/forums/300492-ideas/suggestions/35335000-change-color-scheme-in-the-console-including-dark</a:t>
            </a:r>
            <a:endParaRPr lang="en-US"/>
          </a:p>
        </p:txBody>
      </p:sp>
      <p:pic>
        <p:nvPicPr>
          <p:cNvPr id="4" name="Picture 3">
            <a:extLst>
              <a:ext uri="{FF2B5EF4-FFF2-40B4-BE49-F238E27FC236}">
                <a16:creationId xmlns:a16="http://schemas.microsoft.com/office/drawing/2014/main" id="{90A920C0-F248-400A-A1EA-DFCF3456C7FA}"/>
              </a:ext>
            </a:extLst>
          </p:cNvPr>
          <p:cNvPicPr>
            <a:picLocks noChangeAspect="1"/>
          </p:cNvPicPr>
          <p:nvPr/>
        </p:nvPicPr>
        <p:blipFill>
          <a:blip r:embed="rId4"/>
          <a:stretch>
            <a:fillRect/>
          </a:stretch>
        </p:blipFill>
        <p:spPr>
          <a:xfrm>
            <a:off x="927699" y="4049194"/>
            <a:ext cx="7362825" cy="1381125"/>
          </a:xfrm>
          <a:prstGeom prst="rect">
            <a:avLst/>
          </a:prstGeom>
        </p:spPr>
      </p:pic>
      <p:sp>
        <p:nvSpPr>
          <p:cNvPr id="10" name="TextBox 9">
            <a:extLst>
              <a:ext uri="{FF2B5EF4-FFF2-40B4-BE49-F238E27FC236}">
                <a16:creationId xmlns:a16="http://schemas.microsoft.com/office/drawing/2014/main" id="{8761050F-A61D-43ED-8A19-F2CBA0D74F3F}"/>
              </a:ext>
            </a:extLst>
          </p:cNvPr>
          <p:cNvSpPr txBox="1"/>
          <p:nvPr/>
        </p:nvSpPr>
        <p:spPr>
          <a:xfrm>
            <a:off x="601451" y="2753780"/>
            <a:ext cx="10972799" cy="1200329"/>
          </a:xfrm>
          <a:prstGeom prst="rect">
            <a:avLst/>
          </a:prstGeom>
          <a:noFill/>
        </p:spPr>
        <p:txBody>
          <a:bodyPr wrap="square">
            <a:spAutoFit/>
          </a:bodyPr>
          <a:lstStyle/>
          <a:p>
            <a:r>
              <a:rPr lang="en-US" sz="2400" b="0" i="0">
                <a:effectLst/>
                <a:latin typeface="wf_segoe-ui_normal"/>
              </a:rPr>
              <a:t>I'm sure this question is asked a lot, but can the MECM Console get a proper Dark Mode? Spending all day working out of that console causes me severe eye fatigue because it is so much white! Thanks! - Casey</a:t>
            </a:r>
            <a:endParaRPr lang="en-US" sz="2400"/>
          </a:p>
        </p:txBody>
      </p:sp>
    </p:spTree>
    <p:extLst>
      <p:ext uri="{BB962C8B-B14F-4D97-AF65-F5344CB8AC3E}">
        <p14:creationId xmlns:p14="http://schemas.microsoft.com/office/powerpoint/2010/main" val="1125743288"/>
      </p:ext>
    </p:extLst>
  </p:cSld>
  <p:clrMapOvr>
    <a:masterClrMapping/>
  </p:clrMapOvr>
</p:sld>
</file>

<file path=ppt/theme/theme1.xml><?xml version="1.0" encoding="utf-8"?>
<a:theme xmlns:a="http://schemas.openxmlformats.org/drawingml/2006/main" name="Slice">
  <a:themeElements>
    <a:clrScheme name="Custom 4">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A5A5A5"/>
      </a:hlink>
      <a:folHlink>
        <a:srgbClr val="A5A5A5"/>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20.potx" id="{EA3ED004-8C0A-423F-BAA0-A773925AF6A9}" vid="{F4B225E1-F8FB-4DCD-833B-C29785C2D3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D9D36FEEB85F4EB99908C017E0CEFB" ma:contentTypeVersion="10" ma:contentTypeDescription="Create a new document." ma:contentTypeScope="" ma:versionID="9bbf8a324667d9eed29dc3d3ec3ae1a7">
  <xsd:schema xmlns:xsd="http://www.w3.org/2001/XMLSchema" xmlns:xs="http://www.w3.org/2001/XMLSchema" xmlns:p="http://schemas.microsoft.com/office/2006/metadata/properties" xmlns:ns2="1ec72b3a-2684-4d25-a5fb-4ae7ff51e5f3" targetNamespace="http://schemas.microsoft.com/office/2006/metadata/properties" ma:root="true" ma:fieldsID="58a4c474458e7a7a637cace44a427b67" ns2:_="">
    <xsd:import namespace="1ec72b3a-2684-4d25-a5fb-4ae7ff51e5f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72b3a-2684-4d25-a5fb-4ae7ff51e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F96CB3-579C-4369-8AB2-D91B353AC24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71985D-1D33-4859-947A-9D28984379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72b3a-2684-4d25-a5fb-4ae7ff51e5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9099B0-B9E3-45A6-848D-7EA25626C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TotalTime>
  <Words>2386</Words>
  <Application>Microsoft Office PowerPoint</Application>
  <PresentationFormat>Widescreen</PresentationFormat>
  <Paragraphs>171</Paragraphs>
  <Slides>59</Slides>
  <Notes>0</Notes>
  <HiddenSlides>18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Consolas</vt:lpstr>
      <vt:lpstr>Courier New</vt:lpstr>
      <vt:lpstr>Segoe UI</vt:lpstr>
      <vt:lpstr>Segoe UI Light</vt:lpstr>
      <vt:lpstr>Segoe UI Semibold</vt:lpstr>
      <vt:lpstr>wf_segoe-ui_normal</vt:lpstr>
      <vt:lpstr>Wingdings 3</vt:lpstr>
      <vt:lpstr>Slice</vt:lpstr>
      <vt:lpstr>VSMUG – 2020-06</vt:lpstr>
      <vt:lpstr>Questions - Overview</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PowerPoint Presentation</vt:lpstr>
      <vt:lpstr>Section Header</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VSMUG – 2020-06</dc:title>
  <dc:creator>Justin Chalfant</dc:creator>
  <cp:lastModifiedBy>Justin Chalfant</cp:lastModifiedBy>
  <cp:revision>1</cp:revision>
  <dcterms:created xsi:type="dcterms:W3CDTF">2020-06-26T16:36:30Z</dcterms:created>
  <dcterms:modified xsi:type="dcterms:W3CDTF">2020-06-30T13:34:49Z</dcterms:modified>
</cp:coreProperties>
</file>